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9" r:id="rId5"/>
  </p:sldMasterIdLst>
  <p:notesMasterIdLst>
    <p:notesMasterId r:id="rId55"/>
  </p:notesMasterIdLst>
  <p:sldIdLst>
    <p:sldId id="256" r:id="rId6"/>
    <p:sldId id="305" r:id="rId7"/>
    <p:sldId id="302" r:id="rId8"/>
    <p:sldId id="257" r:id="rId9"/>
    <p:sldId id="258" r:id="rId10"/>
    <p:sldId id="259" r:id="rId11"/>
    <p:sldId id="303" r:id="rId12"/>
    <p:sldId id="261" r:id="rId13"/>
    <p:sldId id="300" r:id="rId14"/>
    <p:sldId id="264" r:id="rId15"/>
    <p:sldId id="262" r:id="rId16"/>
    <p:sldId id="298" r:id="rId17"/>
    <p:sldId id="263" r:id="rId18"/>
    <p:sldId id="272" r:id="rId19"/>
    <p:sldId id="314" r:id="rId20"/>
    <p:sldId id="301" r:id="rId21"/>
    <p:sldId id="306" r:id="rId22"/>
    <p:sldId id="312" r:id="rId23"/>
    <p:sldId id="310" r:id="rId24"/>
    <p:sldId id="311" r:id="rId25"/>
    <p:sldId id="308" r:id="rId26"/>
    <p:sldId id="309" r:id="rId27"/>
    <p:sldId id="273" r:id="rId28"/>
    <p:sldId id="274" r:id="rId29"/>
    <p:sldId id="275" r:id="rId30"/>
    <p:sldId id="299" r:id="rId31"/>
    <p:sldId id="277" r:id="rId32"/>
    <p:sldId id="278" r:id="rId33"/>
    <p:sldId id="279" r:id="rId34"/>
    <p:sldId id="280" r:id="rId35"/>
    <p:sldId id="281" r:id="rId36"/>
    <p:sldId id="282" r:id="rId37"/>
    <p:sldId id="283" r:id="rId38"/>
    <p:sldId id="284" r:id="rId39"/>
    <p:sldId id="285" r:id="rId40"/>
    <p:sldId id="286" r:id="rId41"/>
    <p:sldId id="287" r:id="rId42"/>
    <p:sldId id="290" r:id="rId43"/>
    <p:sldId id="288" r:id="rId44"/>
    <p:sldId id="313" r:id="rId45"/>
    <p:sldId id="270" r:id="rId46"/>
    <p:sldId id="289" r:id="rId47"/>
    <p:sldId id="291" r:id="rId48"/>
    <p:sldId id="292" r:id="rId49"/>
    <p:sldId id="293" r:id="rId50"/>
    <p:sldId id="294" r:id="rId51"/>
    <p:sldId id="317" r:id="rId52"/>
    <p:sldId id="304" r:id="rId53"/>
    <p:sldId id="318"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9C20A82-32ED-40C3-A340-E69762FBF450}">
          <p14:sldIdLst>
            <p14:sldId id="256"/>
            <p14:sldId id="305"/>
          </p14:sldIdLst>
        </p14:section>
        <p14:section name="Importance of Mapping" id="{57C62B9F-FB16-4992-B37F-03906A2A27E6}">
          <p14:sldIdLst>
            <p14:sldId id="302"/>
            <p14:sldId id="257"/>
            <p14:sldId id="258"/>
            <p14:sldId id="259"/>
          </p14:sldIdLst>
        </p14:section>
        <p14:section name="Topo Maps" id="{3AAA239F-6401-4CCB-B57A-A5A1DF1F8EE9}">
          <p14:sldIdLst>
            <p14:sldId id="303"/>
            <p14:sldId id="261"/>
            <p14:sldId id="300"/>
            <p14:sldId id="264"/>
            <p14:sldId id="262"/>
            <p14:sldId id="298"/>
            <p14:sldId id="263"/>
            <p14:sldId id="272"/>
            <p14:sldId id="314"/>
          </p14:sldIdLst>
        </p14:section>
        <p14:section name="Online Tools" id="{51330896-A7EA-4C5C-AE8A-9C454ADA22CC}">
          <p14:sldIdLst>
            <p14:sldId id="301"/>
            <p14:sldId id="306"/>
            <p14:sldId id="312"/>
            <p14:sldId id="310"/>
            <p14:sldId id="311"/>
            <p14:sldId id="308"/>
            <p14:sldId id="309"/>
            <p14:sldId id="273"/>
            <p14:sldId id="274"/>
            <p14:sldId id="275"/>
            <p14:sldId id="299"/>
            <p14:sldId id="277"/>
            <p14:sldId id="278"/>
            <p14:sldId id="279"/>
            <p14:sldId id="280"/>
            <p14:sldId id="281"/>
            <p14:sldId id="282"/>
            <p14:sldId id="283"/>
            <p14:sldId id="284"/>
            <p14:sldId id="285"/>
            <p14:sldId id="286"/>
            <p14:sldId id="287"/>
            <p14:sldId id="290"/>
            <p14:sldId id="288"/>
            <p14:sldId id="313"/>
            <p14:sldId id="270"/>
            <p14:sldId id="289"/>
            <p14:sldId id="291"/>
            <p14:sldId id="292"/>
            <p14:sldId id="293"/>
            <p14:sldId id="294"/>
            <p14:sldId id="317"/>
            <p14:sldId id="304"/>
            <p14:sldId id="31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son, Laura" initials="RL" lastIdx="13" clrIdx="0">
    <p:extLst>
      <p:ext uri="{19B8F6BF-5375-455C-9EA6-DF929625EA0E}">
        <p15:presenceInfo xmlns:p15="http://schemas.microsoft.com/office/powerpoint/2012/main" userId="S-1-5-21-294100216-1067707973-1062603155-203430" providerId="AD"/>
      </p:ext>
    </p:extLst>
  </p:cmAuthor>
  <p:cmAuthor id="2" name="Jenna Stiek" initials="JS" lastIdx="1" clrIdx="1">
    <p:extLst>
      <p:ext uri="{19B8F6BF-5375-455C-9EA6-DF929625EA0E}">
        <p15:presenceInfo xmlns:p15="http://schemas.microsoft.com/office/powerpoint/2012/main" userId="S::jenna.stiek@mdc.mo.gov::765f33cd-2f9c-4b09-8cac-fdb1056d04bc" providerId="AD"/>
      </p:ext>
    </p:extLst>
  </p:cmAuthor>
  <p:cmAuthor id="3" name="April Sevy" initials="AS" lastIdx="13" clrIdx="2">
    <p:extLst>
      <p:ext uri="{19B8F6BF-5375-455C-9EA6-DF929625EA0E}">
        <p15:presenceInfo xmlns:p15="http://schemas.microsoft.com/office/powerpoint/2012/main" userId="S::april.sevy@mdc.mo.gov::c101e135-f241-478c-8437-c1921c9de6f8" providerId="AD"/>
      </p:ext>
    </p:extLst>
  </p:cmAuthor>
  <p:cmAuthor id="4" name="Kat Lackman" initials="KL" lastIdx="3" clrIdx="3">
    <p:extLst>
      <p:ext uri="{19B8F6BF-5375-455C-9EA6-DF929625EA0E}">
        <p15:presenceInfo xmlns:p15="http://schemas.microsoft.com/office/powerpoint/2012/main" userId="S::kat.lackman@mdc.mo.gov::2e91a167-3112-4544-b49f-879f8995c340" providerId="AD"/>
      </p:ext>
    </p:extLst>
  </p:cmAuthor>
  <p:cmAuthor id="5" name="Laura.Richardson@dnr.mo.gov" initials="La" lastIdx="7" clrIdx="4">
    <p:extLst>
      <p:ext uri="{19B8F6BF-5375-455C-9EA6-DF929625EA0E}">
        <p15:presenceInfo xmlns:p15="http://schemas.microsoft.com/office/powerpoint/2012/main" userId="S::laura.richardson_dnr.mo.gov#ext#@missouriconservation.onmicrosoft.com::38545312-ea2a-4f36-ba3e-5deeaba398c3" providerId="AD"/>
      </p:ext>
    </p:extLst>
  </p:cmAuthor>
  <p:cmAuthor id="6" name="Samuel Daugherty" initials="SD" lastIdx="3" clrIdx="5">
    <p:extLst>
      <p:ext uri="{19B8F6BF-5375-455C-9EA6-DF929625EA0E}">
        <p15:presenceInfo xmlns:p15="http://schemas.microsoft.com/office/powerpoint/2012/main" userId="S::samuel.daugherty@mdc.mo.gov::ea7785e0-c352-437e-bfcf-ffbca23928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479E3F-8686-4BE7-80FC-5C29E688DE8D}" v="2" dt="2023-02-26T07:49:07.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263" autoAdjust="0"/>
  </p:normalViewPr>
  <p:slideViewPr>
    <p:cSldViewPr>
      <p:cViewPr varScale="1">
        <p:scale>
          <a:sx n="80" d="100"/>
          <a:sy n="80" d="100"/>
        </p:scale>
        <p:origin x="251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ril Sevy" userId="c101e135-f241-478c-8437-c1921c9de6f8" providerId="ADAL" clId="{50479E3F-8686-4BE7-80FC-5C29E688DE8D}"/>
    <pc:docChg chg="undo custSel addSld delSld modSld modSection">
      <pc:chgData name="April Sevy" userId="c101e135-f241-478c-8437-c1921c9de6f8" providerId="ADAL" clId="{50479E3F-8686-4BE7-80FC-5C29E688DE8D}" dt="2023-02-26T07:57:46.179" v="10" actId="47"/>
      <pc:docMkLst>
        <pc:docMk/>
      </pc:docMkLst>
      <pc:sldChg chg="add del">
        <pc:chgData name="April Sevy" userId="c101e135-f241-478c-8437-c1921c9de6f8" providerId="ADAL" clId="{50479E3F-8686-4BE7-80FC-5C29E688DE8D}" dt="2023-02-26T07:48:17.881" v="1" actId="2696"/>
        <pc:sldMkLst>
          <pc:docMk/>
          <pc:sldMk cId="1955826914" sldId="272"/>
        </pc:sldMkLst>
      </pc:sldChg>
      <pc:sldChg chg="addSp delSp modSp add del mod delAnim modAnim">
        <pc:chgData name="April Sevy" userId="c101e135-f241-478c-8437-c1921c9de6f8" providerId="ADAL" clId="{50479E3F-8686-4BE7-80FC-5C29E688DE8D}" dt="2023-02-26T07:57:46.179" v="10" actId="47"/>
        <pc:sldMkLst>
          <pc:docMk/>
          <pc:sldMk cId="2217792709" sldId="319"/>
        </pc:sldMkLst>
        <pc:spChg chg="del">
          <ac:chgData name="April Sevy" userId="c101e135-f241-478c-8437-c1921c9de6f8" providerId="ADAL" clId="{50479E3F-8686-4BE7-80FC-5C29E688DE8D}" dt="2023-02-26T07:48:32.055" v="5" actId="478"/>
          <ac:spMkLst>
            <pc:docMk/>
            <pc:sldMk cId="2217792709" sldId="319"/>
            <ac:spMk id="2" creationId="{00000000-0000-0000-0000-000000000000}"/>
          </ac:spMkLst>
        </pc:spChg>
        <pc:spChg chg="del">
          <ac:chgData name="April Sevy" userId="c101e135-f241-478c-8437-c1921c9de6f8" providerId="ADAL" clId="{50479E3F-8686-4BE7-80FC-5C29E688DE8D}" dt="2023-02-26T07:48:26.279" v="3" actId="478"/>
          <ac:spMkLst>
            <pc:docMk/>
            <pc:sldMk cId="2217792709" sldId="319"/>
            <ac:spMk id="3" creationId="{00000000-0000-0000-0000-000000000000}"/>
          </ac:spMkLst>
        </pc:spChg>
        <pc:spChg chg="add del mod">
          <ac:chgData name="April Sevy" userId="c101e135-f241-478c-8437-c1921c9de6f8" providerId="ADAL" clId="{50479E3F-8686-4BE7-80FC-5C29E688DE8D}" dt="2023-02-26T07:48:29.053" v="4" actId="478"/>
          <ac:spMkLst>
            <pc:docMk/>
            <pc:sldMk cId="2217792709" sldId="319"/>
            <ac:spMk id="6" creationId="{5554CA11-3306-C7E4-F36A-CFA7334CD8E2}"/>
          </ac:spMkLst>
        </pc:spChg>
        <pc:spChg chg="add del mod">
          <ac:chgData name="April Sevy" userId="c101e135-f241-478c-8437-c1921c9de6f8" providerId="ADAL" clId="{50479E3F-8686-4BE7-80FC-5C29E688DE8D}" dt="2023-02-26T07:48:38.044" v="6" actId="478"/>
          <ac:spMkLst>
            <pc:docMk/>
            <pc:sldMk cId="2217792709" sldId="319"/>
            <ac:spMk id="8" creationId="{25094237-8D26-C372-F7D5-0A589296200E}"/>
          </ac:spMkLst>
        </pc:spChg>
        <pc:spChg chg="mod">
          <ac:chgData name="April Sevy" userId="c101e135-f241-478c-8437-c1921c9de6f8" providerId="ADAL" clId="{50479E3F-8686-4BE7-80FC-5C29E688DE8D}" dt="2023-02-26T07:49:07.675" v="9" actId="164"/>
          <ac:spMkLst>
            <pc:docMk/>
            <pc:sldMk cId="2217792709" sldId="319"/>
            <ac:spMk id="31"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36"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37"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38"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39"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41"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42"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43"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44"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45"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46"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47"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48"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49"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50"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52"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53"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54"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55" creationId="{00000000-0000-0000-0000-000000000000}"/>
          </ac:spMkLst>
        </pc:spChg>
        <pc:spChg chg="mod">
          <ac:chgData name="April Sevy" userId="c101e135-f241-478c-8437-c1921c9de6f8" providerId="ADAL" clId="{50479E3F-8686-4BE7-80FC-5C29E688DE8D}" dt="2023-02-26T07:49:07.675" v="9" actId="164"/>
          <ac:spMkLst>
            <pc:docMk/>
            <pc:sldMk cId="2217792709" sldId="319"/>
            <ac:spMk id="56" creationId="{00000000-0000-0000-0000-000000000000}"/>
          </ac:spMkLst>
        </pc:spChg>
        <pc:grpChg chg="add mod">
          <ac:chgData name="April Sevy" userId="c101e135-f241-478c-8437-c1921c9de6f8" providerId="ADAL" clId="{50479E3F-8686-4BE7-80FC-5C29E688DE8D}" dt="2023-02-26T07:49:07.675" v="9" actId="164"/>
          <ac:grpSpMkLst>
            <pc:docMk/>
            <pc:sldMk cId="2217792709" sldId="319"/>
            <ac:grpSpMk id="9" creationId="{649EAF8E-080F-7F43-107B-21A04CD00698}"/>
          </ac:grpSpMkLst>
        </pc:grpChg>
        <pc:grpChg chg="del">
          <ac:chgData name="April Sevy" userId="c101e135-f241-478c-8437-c1921c9de6f8" providerId="ADAL" clId="{50479E3F-8686-4BE7-80FC-5C29E688DE8D}" dt="2023-02-26T07:48:45.626" v="7" actId="478"/>
          <ac:grpSpMkLst>
            <pc:docMk/>
            <pc:sldMk cId="2217792709" sldId="319"/>
            <ac:grpSpMk id="29" creationId="{00000000-0000-0000-0000-000000000000}"/>
          </ac:grpSpMkLst>
        </pc:grpChg>
        <pc:picChg chg="del">
          <ac:chgData name="April Sevy" userId="c101e135-f241-478c-8437-c1921c9de6f8" providerId="ADAL" clId="{50479E3F-8686-4BE7-80FC-5C29E688DE8D}" dt="2023-02-26T07:48:47.252" v="8" actId="478"/>
          <ac:picMkLst>
            <pc:docMk/>
            <pc:sldMk cId="2217792709" sldId="319"/>
            <ac:picMk id="4" creationId="{00000000-0000-0000-0000-000000000000}"/>
          </ac:picMkLst>
        </pc:picChg>
      </pc:sldChg>
    </pc:docChg>
  </pc:docChgLst>
  <pc:docChgLst>
    <pc:chgData name="Cara Arrigo" userId="6be259e9-2633-4980-87ac-5fd55f46bdce" providerId="ADAL" clId="{98FE534B-F280-4053-9F01-1FDE139E9D63}"/>
    <pc:docChg chg="custSel modSld">
      <pc:chgData name="Cara Arrigo" userId="6be259e9-2633-4980-87ac-5fd55f46bdce" providerId="ADAL" clId="{98FE534B-F280-4053-9F01-1FDE139E9D63}" dt="2022-08-25T23:38:11.049" v="6" actId="20577"/>
      <pc:docMkLst>
        <pc:docMk/>
      </pc:docMkLst>
      <pc:sldChg chg="modNotesTx">
        <pc:chgData name="Cara Arrigo" userId="6be259e9-2633-4980-87ac-5fd55f46bdce" providerId="ADAL" clId="{98FE534B-F280-4053-9F01-1FDE139E9D63}" dt="2022-08-25T23:31:42.788" v="4" actId="20577"/>
        <pc:sldMkLst>
          <pc:docMk/>
          <pc:sldMk cId="2676554183" sldId="275"/>
        </pc:sldMkLst>
      </pc:sldChg>
      <pc:sldChg chg="modNotesTx">
        <pc:chgData name="Cara Arrigo" userId="6be259e9-2633-4980-87ac-5fd55f46bdce" providerId="ADAL" clId="{98FE534B-F280-4053-9F01-1FDE139E9D63}" dt="2022-08-25T23:35:04.309" v="5" actId="313"/>
        <pc:sldMkLst>
          <pc:docMk/>
          <pc:sldMk cId="1301109861" sldId="287"/>
        </pc:sldMkLst>
      </pc:sldChg>
      <pc:sldChg chg="modNotesTx">
        <pc:chgData name="Cara Arrigo" userId="6be259e9-2633-4980-87ac-5fd55f46bdce" providerId="ADAL" clId="{98FE534B-F280-4053-9F01-1FDE139E9D63}" dt="2022-08-25T23:38:11.049" v="6" actId="20577"/>
        <pc:sldMkLst>
          <pc:docMk/>
          <pc:sldMk cId="530050754" sldId="31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DFBF0F-4732-48A2-A8A6-A405FD127B9E}" type="doc">
      <dgm:prSet loTypeId="urn:microsoft.com/office/officeart/2005/8/layout/chevron1" loCatId="process" qsTypeId="urn:microsoft.com/office/officeart/2005/8/quickstyle/simple3" qsCatId="simple" csTypeId="urn:microsoft.com/office/officeart/2005/8/colors/accent3_2" csCatId="accent3" phldr="1"/>
      <dgm:spPr/>
    </dgm:pt>
    <dgm:pt modelId="{22012861-F033-46A3-B44F-D3A374EA7B27}">
      <dgm:prSet phldrT="[Text]" custT="1"/>
      <dgm:spPr/>
      <dgm:t>
        <a:bodyPr/>
        <a:lstStyle/>
        <a:p>
          <a:r>
            <a:rPr lang="en-US" sz="1800" dirty="0"/>
            <a:t>Importance of Watershed Mapping</a:t>
          </a:r>
        </a:p>
      </dgm:t>
    </dgm:pt>
    <dgm:pt modelId="{94E934CF-0C8E-439F-A37A-EF23790E5FDC}" type="parTrans" cxnId="{D46D16FF-533C-43A9-8725-84BF19F9E85F}">
      <dgm:prSet/>
      <dgm:spPr/>
      <dgm:t>
        <a:bodyPr/>
        <a:lstStyle/>
        <a:p>
          <a:endParaRPr lang="en-US"/>
        </a:p>
      </dgm:t>
    </dgm:pt>
    <dgm:pt modelId="{3B94635C-E5BB-496B-826E-83A7037A7B82}" type="sibTrans" cxnId="{D46D16FF-533C-43A9-8725-84BF19F9E85F}">
      <dgm:prSet/>
      <dgm:spPr/>
      <dgm:t>
        <a:bodyPr/>
        <a:lstStyle/>
        <a:p>
          <a:endParaRPr lang="en-US"/>
        </a:p>
      </dgm:t>
    </dgm:pt>
    <dgm:pt modelId="{9CFA711B-5179-4D55-9B17-8D35558D8DBD}">
      <dgm:prSet phldrT="[Text]" custT="1"/>
      <dgm:spPr/>
      <dgm:t>
        <a:bodyPr/>
        <a:lstStyle/>
        <a:p>
          <a:r>
            <a:rPr lang="en-US" sz="1800" dirty="0"/>
            <a:t>Topographic Maps</a:t>
          </a:r>
        </a:p>
      </dgm:t>
    </dgm:pt>
    <dgm:pt modelId="{FFCFF5D9-49FB-4136-BF5C-26B11AB1822F}" type="parTrans" cxnId="{2D162AB1-F431-4F7E-B61F-10D1FBBE23BF}">
      <dgm:prSet/>
      <dgm:spPr/>
      <dgm:t>
        <a:bodyPr/>
        <a:lstStyle/>
        <a:p>
          <a:endParaRPr lang="en-US"/>
        </a:p>
      </dgm:t>
    </dgm:pt>
    <dgm:pt modelId="{01565A61-4358-4880-8E88-C17848526DC9}" type="sibTrans" cxnId="{2D162AB1-F431-4F7E-B61F-10D1FBBE23BF}">
      <dgm:prSet/>
      <dgm:spPr/>
      <dgm:t>
        <a:bodyPr/>
        <a:lstStyle/>
        <a:p>
          <a:endParaRPr lang="en-US"/>
        </a:p>
      </dgm:t>
    </dgm:pt>
    <dgm:pt modelId="{E421B12B-31BC-4AF7-89CD-E054C7E5D4E9}">
      <dgm:prSet phldrT="[Text]" custT="1"/>
      <dgm:spPr/>
      <dgm:t>
        <a:bodyPr/>
        <a:lstStyle/>
        <a:p>
          <a:r>
            <a:rPr lang="en-US" sz="1800" dirty="0"/>
            <a:t>Online Tools</a:t>
          </a:r>
        </a:p>
      </dgm:t>
    </dgm:pt>
    <dgm:pt modelId="{A0325D86-A2D7-46B3-9AC9-896AE841837E}" type="parTrans" cxnId="{3D7AB7F0-E82D-409F-82C4-BCA5B22CB2E7}">
      <dgm:prSet/>
      <dgm:spPr/>
      <dgm:t>
        <a:bodyPr/>
        <a:lstStyle/>
        <a:p>
          <a:endParaRPr lang="en-US"/>
        </a:p>
      </dgm:t>
    </dgm:pt>
    <dgm:pt modelId="{C3768268-99E7-44B7-9C76-8C5468B880B2}" type="sibTrans" cxnId="{3D7AB7F0-E82D-409F-82C4-BCA5B22CB2E7}">
      <dgm:prSet/>
      <dgm:spPr/>
      <dgm:t>
        <a:bodyPr/>
        <a:lstStyle/>
        <a:p>
          <a:endParaRPr lang="en-US"/>
        </a:p>
      </dgm:t>
    </dgm:pt>
    <dgm:pt modelId="{2D797BF8-789F-45C6-A37E-988D14C64C5D}" type="pres">
      <dgm:prSet presAssocID="{5CDFBF0F-4732-48A2-A8A6-A405FD127B9E}" presName="Name0" presStyleCnt="0">
        <dgm:presLayoutVars>
          <dgm:dir/>
          <dgm:animLvl val="lvl"/>
          <dgm:resizeHandles val="exact"/>
        </dgm:presLayoutVars>
      </dgm:prSet>
      <dgm:spPr/>
    </dgm:pt>
    <dgm:pt modelId="{24942348-51FF-4BDA-8967-6086DC2B954C}" type="pres">
      <dgm:prSet presAssocID="{22012861-F033-46A3-B44F-D3A374EA7B27}" presName="parTxOnly" presStyleLbl="node1" presStyleIdx="0" presStyleCnt="3" custScaleY="73965">
        <dgm:presLayoutVars>
          <dgm:chMax val="0"/>
          <dgm:chPref val="0"/>
          <dgm:bulletEnabled val="1"/>
        </dgm:presLayoutVars>
      </dgm:prSet>
      <dgm:spPr/>
    </dgm:pt>
    <dgm:pt modelId="{533C50AA-9E74-43C1-98C6-3E837F0FD8F4}" type="pres">
      <dgm:prSet presAssocID="{3B94635C-E5BB-496B-826E-83A7037A7B82}" presName="parTxOnlySpace" presStyleCnt="0"/>
      <dgm:spPr/>
    </dgm:pt>
    <dgm:pt modelId="{F58D3541-28F2-47AD-B9B1-ACEFB5A902DF}" type="pres">
      <dgm:prSet presAssocID="{9CFA711B-5179-4D55-9B17-8D35558D8DBD}" presName="parTxOnly" presStyleLbl="node1" presStyleIdx="1" presStyleCnt="3" custScaleY="73965">
        <dgm:presLayoutVars>
          <dgm:chMax val="0"/>
          <dgm:chPref val="0"/>
          <dgm:bulletEnabled val="1"/>
        </dgm:presLayoutVars>
      </dgm:prSet>
      <dgm:spPr/>
    </dgm:pt>
    <dgm:pt modelId="{A0087D60-1214-42E2-AE47-A400338E393A}" type="pres">
      <dgm:prSet presAssocID="{01565A61-4358-4880-8E88-C17848526DC9}" presName="parTxOnlySpace" presStyleCnt="0"/>
      <dgm:spPr/>
    </dgm:pt>
    <dgm:pt modelId="{2E3B3631-B286-4BBB-B2DF-12F0CC1691C2}" type="pres">
      <dgm:prSet presAssocID="{E421B12B-31BC-4AF7-89CD-E054C7E5D4E9}" presName="parTxOnly" presStyleLbl="node1" presStyleIdx="2" presStyleCnt="3" custScaleY="73965">
        <dgm:presLayoutVars>
          <dgm:chMax val="0"/>
          <dgm:chPref val="0"/>
          <dgm:bulletEnabled val="1"/>
        </dgm:presLayoutVars>
      </dgm:prSet>
      <dgm:spPr/>
    </dgm:pt>
  </dgm:ptLst>
  <dgm:cxnLst>
    <dgm:cxn modelId="{A8E1C01E-02DD-4B57-9883-DD4A9EC36299}" type="presOf" srcId="{5CDFBF0F-4732-48A2-A8A6-A405FD127B9E}" destId="{2D797BF8-789F-45C6-A37E-988D14C64C5D}" srcOrd="0" destOrd="0" presId="urn:microsoft.com/office/officeart/2005/8/layout/chevron1"/>
    <dgm:cxn modelId="{92314077-8604-468C-9DDE-A7A31340F85B}" type="presOf" srcId="{22012861-F033-46A3-B44F-D3A374EA7B27}" destId="{24942348-51FF-4BDA-8967-6086DC2B954C}" srcOrd="0" destOrd="0" presId="urn:microsoft.com/office/officeart/2005/8/layout/chevron1"/>
    <dgm:cxn modelId="{E05A0D58-EBEE-4252-81A6-46C9FC8F73D7}" type="presOf" srcId="{9CFA711B-5179-4D55-9B17-8D35558D8DBD}" destId="{F58D3541-28F2-47AD-B9B1-ACEFB5A902DF}" srcOrd="0" destOrd="0" presId="urn:microsoft.com/office/officeart/2005/8/layout/chevron1"/>
    <dgm:cxn modelId="{E5A5F79C-F98C-4D34-BBAF-685E6D5F7447}" type="presOf" srcId="{E421B12B-31BC-4AF7-89CD-E054C7E5D4E9}" destId="{2E3B3631-B286-4BBB-B2DF-12F0CC1691C2}" srcOrd="0" destOrd="0" presId="urn:microsoft.com/office/officeart/2005/8/layout/chevron1"/>
    <dgm:cxn modelId="{2D162AB1-F431-4F7E-B61F-10D1FBBE23BF}" srcId="{5CDFBF0F-4732-48A2-A8A6-A405FD127B9E}" destId="{9CFA711B-5179-4D55-9B17-8D35558D8DBD}" srcOrd="1" destOrd="0" parTransId="{FFCFF5D9-49FB-4136-BF5C-26B11AB1822F}" sibTransId="{01565A61-4358-4880-8E88-C17848526DC9}"/>
    <dgm:cxn modelId="{3D7AB7F0-E82D-409F-82C4-BCA5B22CB2E7}" srcId="{5CDFBF0F-4732-48A2-A8A6-A405FD127B9E}" destId="{E421B12B-31BC-4AF7-89CD-E054C7E5D4E9}" srcOrd="2" destOrd="0" parTransId="{A0325D86-A2D7-46B3-9AC9-896AE841837E}" sibTransId="{C3768268-99E7-44B7-9C76-8C5468B880B2}"/>
    <dgm:cxn modelId="{D46D16FF-533C-43A9-8725-84BF19F9E85F}" srcId="{5CDFBF0F-4732-48A2-A8A6-A405FD127B9E}" destId="{22012861-F033-46A3-B44F-D3A374EA7B27}" srcOrd="0" destOrd="0" parTransId="{94E934CF-0C8E-439F-A37A-EF23790E5FDC}" sibTransId="{3B94635C-E5BB-496B-826E-83A7037A7B82}"/>
    <dgm:cxn modelId="{0CDBEFCF-907A-410C-BC3E-EB0FD4583688}" type="presParOf" srcId="{2D797BF8-789F-45C6-A37E-988D14C64C5D}" destId="{24942348-51FF-4BDA-8967-6086DC2B954C}" srcOrd="0" destOrd="0" presId="urn:microsoft.com/office/officeart/2005/8/layout/chevron1"/>
    <dgm:cxn modelId="{8FEB74F3-3C1E-44FF-8077-BB7FE63CBAC2}" type="presParOf" srcId="{2D797BF8-789F-45C6-A37E-988D14C64C5D}" destId="{533C50AA-9E74-43C1-98C6-3E837F0FD8F4}" srcOrd="1" destOrd="0" presId="urn:microsoft.com/office/officeart/2005/8/layout/chevron1"/>
    <dgm:cxn modelId="{40E667A4-FC67-4CDD-B060-34D441C0AC70}" type="presParOf" srcId="{2D797BF8-789F-45C6-A37E-988D14C64C5D}" destId="{F58D3541-28F2-47AD-B9B1-ACEFB5A902DF}" srcOrd="2" destOrd="0" presId="urn:microsoft.com/office/officeart/2005/8/layout/chevron1"/>
    <dgm:cxn modelId="{62CD723F-1222-4C8B-B3FC-A5DD8F39D518}" type="presParOf" srcId="{2D797BF8-789F-45C6-A37E-988D14C64C5D}" destId="{A0087D60-1214-42E2-AE47-A400338E393A}" srcOrd="3" destOrd="0" presId="urn:microsoft.com/office/officeart/2005/8/layout/chevron1"/>
    <dgm:cxn modelId="{578EA50E-43C2-4B5A-9F0C-A1F106404526}" type="presParOf" srcId="{2D797BF8-789F-45C6-A37E-988D14C64C5D}" destId="{2E3B3631-B286-4BBB-B2DF-12F0CC1691C2}"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42348-51FF-4BDA-8967-6086DC2B954C}">
      <dsp:nvSpPr>
        <dsp:cNvPr id="0" name=""/>
        <dsp:cNvSpPr/>
      </dsp:nvSpPr>
      <dsp:spPr>
        <a:xfrm>
          <a:off x="2500" y="1721073"/>
          <a:ext cx="3046214" cy="901252"/>
        </a:xfrm>
        <a:prstGeom prst="chevron">
          <a:avLst/>
        </a:prstGeom>
        <a:gradFill rotWithShape="0">
          <a:gsLst>
            <a:gs pos="0">
              <a:schemeClr val="accent3">
                <a:hueOff val="0"/>
                <a:satOff val="0"/>
                <a:lumOff val="0"/>
                <a:alphaOff val="0"/>
                <a:tint val="70000"/>
                <a:satMod val="180000"/>
              </a:schemeClr>
            </a:gs>
            <a:gs pos="62000">
              <a:schemeClr val="accent3">
                <a:hueOff val="0"/>
                <a:satOff val="0"/>
                <a:lumOff val="0"/>
                <a:alphaOff val="0"/>
                <a:tint val="30000"/>
                <a:satMod val="180000"/>
              </a:schemeClr>
            </a:gs>
            <a:gs pos="100000">
              <a:schemeClr val="accent3">
                <a:hueOff val="0"/>
                <a:satOff val="0"/>
                <a:lumOff val="0"/>
                <a:alphaOff val="0"/>
                <a:tint val="22000"/>
                <a:satMod val="180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Importance of Watershed Mapping</a:t>
          </a:r>
        </a:p>
      </dsp:txBody>
      <dsp:txXfrm>
        <a:off x="453126" y="1721073"/>
        <a:ext cx="2144962" cy="901252"/>
      </dsp:txXfrm>
    </dsp:sp>
    <dsp:sp modelId="{F58D3541-28F2-47AD-B9B1-ACEFB5A902DF}">
      <dsp:nvSpPr>
        <dsp:cNvPr id="0" name=""/>
        <dsp:cNvSpPr/>
      </dsp:nvSpPr>
      <dsp:spPr>
        <a:xfrm>
          <a:off x="2744092" y="1721073"/>
          <a:ext cx="3046214" cy="901252"/>
        </a:xfrm>
        <a:prstGeom prst="chevron">
          <a:avLst/>
        </a:prstGeom>
        <a:gradFill rotWithShape="0">
          <a:gsLst>
            <a:gs pos="0">
              <a:schemeClr val="accent3">
                <a:hueOff val="0"/>
                <a:satOff val="0"/>
                <a:lumOff val="0"/>
                <a:alphaOff val="0"/>
                <a:tint val="70000"/>
                <a:satMod val="180000"/>
              </a:schemeClr>
            </a:gs>
            <a:gs pos="62000">
              <a:schemeClr val="accent3">
                <a:hueOff val="0"/>
                <a:satOff val="0"/>
                <a:lumOff val="0"/>
                <a:alphaOff val="0"/>
                <a:tint val="30000"/>
                <a:satMod val="180000"/>
              </a:schemeClr>
            </a:gs>
            <a:gs pos="100000">
              <a:schemeClr val="accent3">
                <a:hueOff val="0"/>
                <a:satOff val="0"/>
                <a:lumOff val="0"/>
                <a:alphaOff val="0"/>
                <a:tint val="22000"/>
                <a:satMod val="180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Topographic Maps</a:t>
          </a:r>
        </a:p>
      </dsp:txBody>
      <dsp:txXfrm>
        <a:off x="3194718" y="1721073"/>
        <a:ext cx="2144962" cy="901252"/>
      </dsp:txXfrm>
    </dsp:sp>
    <dsp:sp modelId="{2E3B3631-B286-4BBB-B2DF-12F0CC1691C2}">
      <dsp:nvSpPr>
        <dsp:cNvPr id="0" name=""/>
        <dsp:cNvSpPr/>
      </dsp:nvSpPr>
      <dsp:spPr>
        <a:xfrm>
          <a:off x="5485685" y="1721073"/>
          <a:ext cx="3046214" cy="901252"/>
        </a:xfrm>
        <a:prstGeom prst="chevron">
          <a:avLst/>
        </a:prstGeom>
        <a:gradFill rotWithShape="0">
          <a:gsLst>
            <a:gs pos="0">
              <a:schemeClr val="accent3">
                <a:hueOff val="0"/>
                <a:satOff val="0"/>
                <a:lumOff val="0"/>
                <a:alphaOff val="0"/>
                <a:tint val="70000"/>
                <a:satMod val="180000"/>
              </a:schemeClr>
            </a:gs>
            <a:gs pos="62000">
              <a:schemeClr val="accent3">
                <a:hueOff val="0"/>
                <a:satOff val="0"/>
                <a:lumOff val="0"/>
                <a:alphaOff val="0"/>
                <a:tint val="30000"/>
                <a:satMod val="180000"/>
              </a:schemeClr>
            </a:gs>
            <a:gs pos="100000">
              <a:schemeClr val="accent3">
                <a:hueOff val="0"/>
                <a:satOff val="0"/>
                <a:lumOff val="0"/>
                <a:alphaOff val="0"/>
                <a:tint val="22000"/>
                <a:satMod val="180000"/>
              </a:schemeClr>
            </a:gs>
          </a:gsLst>
          <a:lin ang="16200000" scaled="0"/>
        </a:gradFill>
        <a:ln>
          <a:noFill/>
        </a:ln>
        <a:effectLst>
          <a:outerShdw blurRad="50800" dist="381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Online Tools</a:t>
          </a:r>
        </a:p>
      </dsp:txBody>
      <dsp:txXfrm>
        <a:off x="5936311" y="1721073"/>
        <a:ext cx="2144962" cy="9012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64BEB1-FE78-442E-9AC6-DDA8F1AB304B}" type="datetimeFigureOut">
              <a:rPr lang="en-US" smtClean="0"/>
              <a:t>2/26/2023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3D0901-62BC-4E8F-916F-EE73FE0A2520}" type="slidenum">
              <a:rPr lang="en-US" smtClean="0"/>
              <a:t>‹#›</a:t>
            </a:fld>
            <a:endParaRPr lang="en-US" dirty="0"/>
          </a:p>
        </p:txBody>
      </p:sp>
    </p:spTree>
    <p:extLst>
      <p:ext uri="{BB962C8B-B14F-4D97-AF65-F5344CB8AC3E}">
        <p14:creationId xmlns:p14="http://schemas.microsoft.com/office/powerpoint/2010/main" val="2305956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mailto:streamteam@dnr.mo.gov"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 we’re going to go</a:t>
            </a:r>
            <a:r>
              <a:rPr lang="en-US" baseline="0" dirty="0">
                <a:cs typeface="Calibri"/>
              </a:rPr>
              <a:t> over </a:t>
            </a:r>
            <a:r>
              <a:rPr lang="en-US" dirty="0">
                <a:cs typeface="Calibri"/>
              </a:rPr>
              <a:t>mapping and online tools. This is simply an opportunity to demonstrate helpful tools available to you online. </a:t>
            </a:r>
          </a:p>
        </p:txBody>
      </p:sp>
      <p:sp>
        <p:nvSpPr>
          <p:cNvPr id="4" name="Slide Number Placeholder 3"/>
          <p:cNvSpPr>
            <a:spLocks noGrp="1"/>
          </p:cNvSpPr>
          <p:nvPr>
            <p:ph type="sldNum" sz="quarter" idx="5"/>
          </p:nvPr>
        </p:nvSpPr>
        <p:spPr/>
        <p:txBody>
          <a:bodyPr/>
          <a:lstStyle/>
          <a:p>
            <a:fld id="{153D0901-62BC-4E8F-916F-EE73FE0A2520}" type="slidenum">
              <a:rPr lang="en-US" smtClean="0"/>
              <a:t>1</a:t>
            </a:fld>
            <a:endParaRPr lang="en-US" dirty="0"/>
          </a:p>
        </p:txBody>
      </p:sp>
    </p:spTree>
    <p:extLst>
      <p:ext uri="{BB962C8B-B14F-4D97-AF65-F5344CB8AC3E}">
        <p14:creationId xmlns:p14="http://schemas.microsoft.com/office/powerpoint/2010/main" val="3613185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Slide </a:t>
            </a:r>
            <a:fld id="{3699913B-4D41-4DEC-BC61-4D26104D0A8B}" type="slidenum">
              <a:rPr lang="en-US" sz="1200" smtClean="0">
                <a:latin typeface="Arial" panose="020B0604020202020204" pitchFamily="34" charset="0"/>
                <a:cs typeface="Arial" panose="020B0604020202020204" pitchFamily="34" charset="0"/>
              </a:rPr>
              <a:pPr marL="0" marR="0" indent="0" algn="l" defTabSz="914400" rtl="0" eaLnBrk="1" fontAlgn="auto" latinLnBrk="0" hangingPunct="1">
                <a:lnSpc>
                  <a:spcPct val="100000"/>
                </a:lnSpc>
                <a:spcBef>
                  <a:spcPts val="0"/>
                </a:spcBef>
                <a:spcAft>
                  <a:spcPts val="0"/>
                </a:spcAft>
                <a:buClrTx/>
                <a:buSzTx/>
                <a:buFontTx/>
                <a:buNone/>
                <a:tabLst/>
                <a:defRPr/>
              </a:pPr>
              <a:t>10</a:t>
            </a:fld>
            <a:r>
              <a:rPr lang="en-US" sz="12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Contour</a:t>
            </a:r>
            <a:r>
              <a:rPr lang="en-US" baseline="0" dirty="0"/>
              <a:t> lines show the elevation. These lines will never cross. Notice that the contour index lines are marked with the elevation. You can find the elevation of the unmarked intermediate contour lines by using the contour interval printed in the margin. </a:t>
            </a:r>
          </a:p>
          <a:p>
            <a:endParaRPr lang="en-US" baseline="0" dirty="0"/>
          </a:p>
          <a:p>
            <a:r>
              <a:rPr lang="en-US" baseline="0" dirty="0"/>
              <a:t>When contour lines are close together, this indicates a steep terrain.</a:t>
            </a:r>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10</a:t>
            </a:fld>
            <a:endParaRPr lang="en-US" dirty="0"/>
          </a:p>
        </p:txBody>
      </p:sp>
    </p:spTree>
    <p:extLst>
      <p:ext uri="{BB962C8B-B14F-4D97-AF65-F5344CB8AC3E}">
        <p14:creationId xmlns:p14="http://schemas.microsoft.com/office/powerpoint/2010/main" val="2556486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Slide </a:t>
            </a:r>
            <a:fld id="{102E9BAC-BFDE-43C4-BF17-48A6325F81F4}" type="slidenum">
              <a:rPr lang="en-US" sz="1200" smtClean="0">
                <a:latin typeface="Arial" panose="020B0604020202020204" pitchFamily="34" charset="0"/>
                <a:cs typeface="Arial" panose="020B0604020202020204" pitchFamily="34" charset="0"/>
              </a:rPr>
              <a:pPr/>
              <a:t>11</a:t>
            </a:fld>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Contour lines can be demonstrated by using a hand and fist.</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While making a fist, the parallel lines drawn around the fingers represent contour lines for different elevations.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The circle at the top represents a hill top or ridge top.</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When the fist is opened and the hand laid flat, it resembles what you would see on a topo map.</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Rule of the “V”s:</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The drawing on the lower left illustrates that when contour lines cross a river or stream they form a “V” shape that always points upstream.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This will help you determine the direction of flow.</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This also applies to ridges.</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On a topo map, ridge tops are shown as an</a:t>
            </a:r>
            <a:r>
              <a:rPr lang="en-US" sz="1200" baseline="0" dirty="0">
                <a:latin typeface="Arial" panose="020B0604020202020204" pitchFamily="34" charset="0"/>
                <a:cs typeface="Arial" panose="020B0604020202020204" pitchFamily="34" charset="0"/>
              </a:rPr>
              <a:t> enclosed shape, like an irregular oval.</a:t>
            </a:r>
            <a:r>
              <a:rPr lang="en-US" sz="12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As contour lines extend out from the hill or ridge top (going downhill), they often form rows of parallel “V”s.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When seen rippling outwards from a ridge top, the “V”s point downhill toward lower elevations, as seen in the drawing on the right.</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11</a:t>
            </a:fld>
            <a:endParaRPr lang="en-US" dirty="0"/>
          </a:p>
        </p:txBody>
      </p:sp>
    </p:spTree>
    <p:extLst>
      <p:ext uri="{BB962C8B-B14F-4D97-AF65-F5344CB8AC3E}">
        <p14:creationId xmlns:p14="http://schemas.microsoft.com/office/powerpoint/2010/main" val="2760421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Slide </a:t>
            </a:r>
            <a:fld id="{3699913B-4D41-4DEC-BC61-4D26104D0A8B}" type="slidenum">
              <a:rPr lang="en-US" sz="1200" smtClean="0">
                <a:latin typeface="Arial" panose="020B0604020202020204" pitchFamily="34" charset="0"/>
                <a:cs typeface="Arial" panose="020B0604020202020204" pitchFamily="34" charset="0"/>
              </a:rPr>
              <a:pPr marL="0" marR="0" indent="0" algn="l" defTabSz="914400" rtl="0" eaLnBrk="1" fontAlgn="auto" latinLnBrk="0" hangingPunct="1">
                <a:lnSpc>
                  <a:spcPct val="100000"/>
                </a:lnSpc>
                <a:spcBef>
                  <a:spcPts val="0"/>
                </a:spcBef>
                <a:spcAft>
                  <a:spcPts val="0"/>
                </a:spcAft>
                <a:buClrTx/>
                <a:buSzTx/>
                <a:buFontTx/>
                <a:buNone/>
                <a:tabLst/>
                <a:defRPr/>
              </a:pPr>
              <a:t>12</a:t>
            </a:fld>
            <a:r>
              <a:rPr lang="en-US" sz="1200" dirty="0">
                <a:latin typeface="Arial" panose="020B0604020202020204" pitchFamily="34" charset="0"/>
                <a:cs typeface="Arial" panose="020B0604020202020204" pitchFamily="34" charset="0"/>
              </a:rPr>
              <a:t>	</a:t>
            </a:r>
          </a:p>
          <a:p>
            <a:endParaRPr lang="en-US" dirty="0"/>
          </a:p>
          <a:p>
            <a:r>
              <a:rPr lang="en-US" dirty="0"/>
              <a:t>Forests</a:t>
            </a:r>
          </a:p>
          <a:p>
            <a:r>
              <a:rPr lang="en-US" dirty="0"/>
              <a:t>Water</a:t>
            </a:r>
            <a:r>
              <a:rPr lang="en-US" baseline="0" dirty="0"/>
              <a:t> Features</a:t>
            </a:r>
          </a:p>
          <a:p>
            <a:r>
              <a:rPr lang="en-US" baseline="0" dirty="0"/>
              <a:t>Towns</a:t>
            </a:r>
          </a:p>
          <a:p>
            <a:r>
              <a:rPr lang="en-US" baseline="0" dirty="0"/>
              <a:t>Roads</a:t>
            </a:r>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12</a:t>
            </a:fld>
            <a:endParaRPr lang="en-US" dirty="0"/>
          </a:p>
        </p:txBody>
      </p:sp>
    </p:spTree>
    <p:extLst>
      <p:ext uri="{BB962C8B-B14F-4D97-AF65-F5344CB8AC3E}">
        <p14:creationId xmlns:p14="http://schemas.microsoft.com/office/powerpoint/2010/main" val="4290145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Slide </a:t>
            </a:r>
            <a:fld id="{AE0A212F-D48E-45DB-934F-3F644D59667C}" type="slidenum">
              <a:rPr lang="en-US" sz="1200" smtClean="0">
                <a:latin typeface="Arial" panose="020B0604020202020204" pitchFamily="34" charset="0"/>
                <a:cs typeface="Arial" panose="020B0604020202020204" pitchFamily="34" charset="0"/>
              </a:rPr>
              <a:pPr/>
              <a:t>13</a:t>
            </a:fld>
            <a:r>
              <a:rPr lang="en-US" sz="1200" dirty="0">
                <a:latin typeface="Arial" panose="020B0604020202020204" pitchFamily="34" charset="0"/>
                <a:cs typeface="Arial" panose="020B0604020202020204" pitchFamily="34" charset="0"/>
              </a:rPr>
              <a:t>	</a:t>
            </a:r>
          </a:p>
          <a:p>
            <a:endParaRPr lang="en-US" sz="1200" baseline="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If you were standing where the “X” was marked on the topo map and looked north, this is what you’d actually see.</a:t>
            </a:r>
          </a:p>
          <a:p>
            <a:r>
              <a:rPr lang="en-US" sz="1200" dirty="0">
                <a:latin typeface="Arial" panose="020B0604020202020204" pitchFamily="34" charset="0"/>
                <a:cs typeface="Arial" panose="020B0604020202020204" pitchFamily="34" charset="0"/>
              </a:rPr>
              <a:t>Note locations of the house, Baxter Gulch, Ian Ridge, and the two hilltops on the map.</a:t>
            </a:r>
          </a:p>
          <a:p>
            <a:r>
              <a:rPr lang="en-US" sz="1200" dirty="0">
                <a:latin typeface="Arial" panose="020B0604020202020204" pitchFamily="34" charset="0"/>
                <a:cs typeface="Arial" panose="020B0604020202020204" pitchFamily="34" charset="0"/>
              </a:rPr>
              <a:t>Now compare that with what you would actually see.</a:t>
            </a:r>
          </a:p>
          <a:p>
            <a:endParaRPr lang="en-US" sz="1200" baseline="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13</a:t>
            </a:fld>
            <a:endParaRPr lang="en-US" dirty="0"/>
          </a:p>
        </p:txBody>
      </p:sp>
    </p:spTree>
    <p:extLst>
      <p:ext uri="{BB962C8B-B14F-4D97-AF65-F5344CB8AC3E}">
        <p14:creationId xmlns:p14="http://schemas.microsoft.com/office/powerpoint/2010/main" val="1572260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Slide </a:t>
            </a:r>
            <a:fld id="{AE6B4E91-3CD3-4456-B83D-0A4E0CEB5239}" type="slidenum">
              <a:rPr lang="en-US" sz="1200" smtClean="0">
                <a:latin typeface="Arial" panose="020B0604020202020204" pitchFamily="34" charset="0"/>
                <a:cs typeface="Arial" panose="020B0604020202020204" pitchFamily="34" charset="0"/>
              </a:rPr>
              <a:pPr/>
              <a:t>14</a:t>
            </a:fld>
            <a:r>
              <a:rPr lang="en-US" sz="1200" dirty="0">
                <a:latin typeface="Arial" panose="020B0604020202020204" pitchFamily="34" charset="0"/>
                <a:cs typeface="Arial" panose="020B0604020202020204" pitchFamily="34" charset="0"/>
              </a:rPr>
              <a:t>	</a:t>
            </a:r>
          </a:p>
          <a:p>
            <a:endParaRPr lang="en-US" sz="1200" baseline="0" dirty="0">
              <a:solidFill>
                <a:srgbClr val="FF0000"/>
              </a:solidFill>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a:t>
            </a:r>
            <a:r>
              <a:rPr lang="en-US" sz="1200" baseline="0" dirty="0">
                <a:latin typeface="Arial" panose="020B0604020202020204" pitchFamily="34" charset="0"/>
                <a:cs typeface="Arial" panose="020B0604020202020204" pitchFamily="34" charset="0"/>
              </a:rPr>
              <a:t> most downstream point is already marked with an asterisk. The next step to map this watershed is to trace the main stem and its tributaries. Include intermittent stream segments, which are dashed lines on the topo map. Now, mark all ridge tops with an X. These will be the enclosed shapes. Finally, connect these </a:t>
            </a:r>
            <a:r>
              <a:rPr lang="en-US" sz="1200" baseline="0" dirty="0" err="1">
                <a:latin typeface="Arial" panose="020B0604020202020204" pitchFamily="34" charset="0"/>
                <a:cs typeface="Arial" panose="020B0604020202020204" pitchFamily="34" charset="0"/>
              </a:rPr>
              <a:t>Xs</a:t>
            </a:r>
            <a:r>
              <a:rPr lang="en-US" sz="1200" baseline="0" dirty="0">
                <a:latin typeface="Arial" panose="020B0604020202020204" pitchFamily="34" charset="0"/>
                <a:cs typeface="Arial" panose="020B0604020202020204" pitchFamily="34" charset="0"/>
              </a:rPr>
              <a:t> to outline the watershed.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Watershed mapping is not collected by the Program. It is for your benefit, to understand what areas drain into your stream and where potential impacts to water quality at your site may be.</a:t>
            </a:r>
            <a:endParaRPr lang="en-US" sz="1200" dirty="0">
              <a:latin typeface="Arial" panose="020B0604020202020204" pitchFamily="34" charset="0"/>
              <a:cs typeface="Arial" panose="020B0604020202020204" pitchFamily="34" charset="0"/>
            </a:endParaRPr>
          </a:p>
          <a:p>
            <a:endParaRPr lang="en-US" sz="1200" baseline="0" dirty="0">
              <a:solidFill>
                <a:srgbClr val="FF0000"/>
              </a:solidFill>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[INSTRUCTORS] Use the laminated key to check the work of each group. Once the</a:t>
            </a:r>
            <a:r>
              <a:rPr lang="en-US" sz="1200" baseline="0" dirty="0">
                <a:latin typeface="Arial" panose="020B0604020202020204" pitchFamily="34" charset="0"/>
                <a:cs typeface="Arial" panose="020B0604020202020204" pitchFamily="34" charset="0"/>
              </a:rPr>
              <a:t> groups are complete, have them clean off the map before returning them to the map case.</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14</a:t>
            </a:fld>
            <a:endParaRPr lang="en-US"/>
          </a:p>
        </p:txBody>
      </p:sp>
    </p:spTree>
    <p:extLst>
      <p:ext uri="{BB962C8B-B14F-4D97-AF65-F5344CB8AC3E}">
        <p14:creationId xmlns:p14="http://schemas.microsoft.com/office/powerpoint/2010/main" val="1539339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resources if you would like to look</a:t>
            </a:r>
            <a:r>
              <a:rPr lang="en-US" baseline="0" dirty="0"/>
              <a:t> for a topo map for your site.  </a:t>
            </a:r>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15</a:t>
            </a:fld>
            <a:endParaRPr lang="en-US"/>
          </a:p>
        </p:txBody>
      </p:sp>
    </p:spTree>
    <p:extLst>
      <p:ext uri="{BB962C8B-B14F-4D97-AF65-F5344CB8AC3E}">
        <p14:creationId xmlns:p14="http://schemas.microsoft.com/office/powerpoint/2010/main" val="776614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Slide </a:t>
            </a:r>
            <a:fld id="{774E31B2-5B71-498F-B32F-DB64D7CECB97}" type="slidenum">
              <a:rPr lang="en-US" sz="1200" smtClean="0">
                <a:latin typeface="Arial" panose="020B0604020202020204" pitchFamily="34" charset="0"/>
                <a:cs typeface="Arial" panose="020B0604020202020204" pitchFamily="34" charset="0"/>
              </a:rPr>
              <a:pPr marL="0" marR="0" indent="0" algn="l" defTabSz="914400" rtl="0" eaLnBrk="1" fontAlgn="auto" latinLnBrk="0" hangingPunct="1">
                <a:lnSpc>
                  <a:spcPct val="100000"/>
                </a:lnSpc>
                <a:spcBef>
                  <a:spcPts val="0"/>
                </a:spcBef>
                <a:spcAft>
                  <a:spcPts val="0"/>
                </a:spcAft>
                <a:buClrTx/>
                <a:buSzTx/>
                <a:buFontTx/>
                <a:buNone/>
                <a:tabLst/>
                <a:defRPr/>
              </a:pPr>
              <a:t>17</a:t>
            </a:fld>
            <a:endParaRPr lang="en-US" sz="1200" dirty="0">
              <a:latin typeface="Arial" panose="020B0604020202020204" pitchFamily="34" charset="0"/>
              <a:cs typeface="Arial" panose="020B0604020202020204" pitchFamily="34" charset="0"/>
            </a:endParaRPr>
          </a:p>
          <a:p>
            <a:endParaRPr lang="en-US" dirty="0"/>
          </a:p>
          <a:p>
            <a:r>
              <a:rPr lang="en-US" dirty="0"/>
              <a:t>To map your watershed using the MU’s Ag site assessment you can enter your location,</a:t>
            </a:r>
            <a:r>
              <a:rPr lang="en-US" baseline="0" dirty="0"/>
              <a:t> click on our desired location with click to center, and finally click generate report.  </a:t>
            </a:r>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17</a:t>
            </a:fld>
            <a:endParaRPr lang="en-US"/>
          </a:p>
        </p:txBody>
      </p:sp>
    </p:spTree>
    <p:extLst>
      <p:ext uri="{BB962C8B-B14F-4D97-AF65-F5344CB8AC3E}">
        <p14:creationId xmlns:p14="http://schemas.microsoft.com/office/powerpoint/2010/main" val="2598754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Slide </a:t>
            </a:r>
            <a:fld id="{774E31B2-5B71-498F-B32F-DB64D7CECB97}" type="slidenum">
              <a:rPr lang="en-US" sz="1200" smtClean="0">
                <a:latin typeface="Arial" panose="020B0604020202020204" pitchFamily="34" charset="0"/>
                <a:cs typeface="Arial" panose="020B0604020202020204" pitchFamily="34" charset="0"/>
              </a:rPr>
              <a:pPr marL="0" marR="0" indent="0" algn="l" defTabSz="914400" rtl="0" eaLnBrk="1" fontAlgn="auto" latinLnBrk="0" hangingPunct="1">
                <a:lnSpc>
                  <a:spcPct val="100000"/>
                </a:lnSpc>
                <a:spcBef>
                  <a:spcPts val="0"/>
                </a:spcBef>
                <a:spcAft>
                  <a:spcPts val="0"/>
                </a:spcAft>
                <a:buClrTx/>
                <a:buSzTx/>
                <a:buFontTx/>
                <a:buNone/>
                <a:tabLst/>
                <a:defRPr/>
              </a:pPr>
              <a:t>18</a:t>
            </a:fld>
            <a:endParaRPr lang="en-US" sz="1200" dirty="0">
              <a:latin typeface="Arial" panose="020B0604020202020204" pitchFamily="34" charset="0"/>
              <a:cs typeface="Arial" panose="020B0604020202020204" pitchFamily="34" charset="0"/>
            </a:endParaRPr>
          </a:p>
          <a:p>
            <a:endParaRPr lang="en-US" dirty="0"/>
          </a:p>
          <a:p>
            <a:r>
              <a:rPr lang="en-US" dirty="0"/>
              <a:t>The report pulls up great information about the area and you can generate maps from the report such as the</a:t>
            </a:r>
            <a:r>
              <a:rPr lang="en-US" baseline="0" dirty="0"/>
              <a:t> watershed.  </a:t>
            </a:r>
          </a:p>
          <a:p>
            <a:endParaRPr lang="en-US" baseline="0" dirty="0"/>
          </a:p>
          <a:p>
            <a:r>
              <a:rPr lang="en-US" baseline="0" dirty="0"/>
              <a:t>This is a great tool to figure out what’s could be contributing to your watershed and getting to know your area better.  </a:t>
            </a:r>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18</a:t>
            </a:fld>
            <a:endParaRPr lang="en-US"/>
          </a:p>
        </p:txBody>
      </p:sp>
    </p:spTree>
    <p:extLst>
      <p:ext uri="{BB962C8B-B14F-4D97-AF65-F5344CB8AC3E}">
        <p14:creationId xmlns:p14="http://schemas.microsoft.com/office/powerpoint/2010/main" val="2255346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online</a:t>
            </a:r>
            <a:r>
              <a:rPr lang="en-US" baseline="0" dirty="0"/>
              <a:t> tool for mapping watersheds and also a good resources to learn about the conditions and uses of water in your local area.  </a:t>
            </a:r>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19</a:t>
            </a:fld>
            <a:endParaRPr lang="en-US"/>
          </a:p>
        </p:txBody>
      </p:sp>
    </p:spTree>
    <p:extLst>
      <p:ext uri="{BB962C8B-B14F-4D97-AF65-F5344CB8AC3E}">
        <p14:creationId xmlns:p14="http://schemas.microsoft.com/office/powerpoint/2010/main" val="3823021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search your waterbody it</a:t>
            </a:r>
            <a:r>
              <a:rPr lang="en-US" baseline="0" dirty="0"/>
              <a:t> will populate a map with the watershed so you can again take a look at the area that influences the water you are concerned with.  You can also see the conditions of waters in the area and permitted discharge locations.  </a:t>
            </a:r>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20</a:t>
            </a:fld>
            <a:endParaRPr lang="en-US"/>
          </a:p>
        </p:txBody>
      </p:sp>
    </p:spTree>
    <p:extLst>
      <p:ext uri="{BB962C8B-B14F-4D97-AF65-F5344CB8AC3E}">
        <p14:creationId xmlns:p14="http://schemas.microsoft.com/office/powerpoint/2010/main" val="324235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Slide 2</a:t>
            </a:r>
          </a:p>
          <a:p>
            <a:endParaRPr lang="en-US" dirty="0"/>
          </a:p>
          <a:p>
            <a:r>
              <a:rPr lang="en-US" dirty="0"/>
              <a:t>When</a:t>
            </a:r>
            <a:r>
              <a:rPr lang="en-US" baseline="0" dirty="0"/>
              <a:t> analyzing stream health, we take the holistic view of the entire watershed. For this, it’s important to understand watershed boundaries and locations of impacts to water quality. In this chapter, we will discuss watershed mapping, how to understand a topographic map, and the tools available to you online.</a:t>
            </a:r>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2</a:t>
            </a:fld>
            <a:endParaRPr lang="en-US" dirty="0"/>
          </a:p>
        </p:txBody>
      </p:sp>
    </p:spTree>
    <p:extLst>
      <p:ext uri="{BB962C8B-B14F-4D97-AF65-F5344CB8AC3E}">
        <p14:creationId xmlns:p14="http://schemas.microsoft.com/office/powerpoint/2010/main" val="995942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Slide </a:t>
            </a:r>
            <a:fld id="{774E31B2-5B71-498F-B32F-DB64D7CECB97}" type="slidenum">
              <a:rPr lang="en-US" sz="1200" smtClean="0">
                <a:latin typeface="Arial" panose="020B0604020202020204" pitchFamily="34" charset="0"/>
                <a:cs typeface="Arial" panose="020B0604020202020204" pitchFamily="34" charset="0"/>
              </a:rPr>
              <a:pPr marL="0" marR="0" indent="0" algn="l" defTabSz="914400" rtl="0" eaLnBrk="1" fontAlgn="auto" latinLnBrk="0" hangingPunct="1">
                <a:lnSpc>
                  <a:spcPct val="100000"/>
                </a:lnSpc>
                <a:spcBef>
                  <a:spcPts val="0"/>
                </a:spcBef>
                <a:spcAft>
                  <a:spcPts val="0"/>
                </a:spcAft>
                <a:buClrTx/>
                <a:buSzTx/>
                <a:buFontTx/>
                <a:buNone/>
                <a:tabLst/>
                <a:defRPr/>
              </a:pPr>
              <a:t>22</a:t>
            </a:fld>
            <a:endParaRPr lang="en-US" sz="1200" dirty="0">
              <a:latin typeface="Arial" panose="020B0604020202020204" pitchFamily="34" charset="0"/>
              <a:cs typeface="Arial" panose="020B0604020202020204" pitchFamily="34" charset="0"/>
            </a:endParaRPr>
          </a:p>
          <a:p>
            <a:endParaRPr lang="en-US" dirty="0"/>
          </a:p>
          <a:p>
            <a:r>
              <a:rPr lang="en-US" dirty="0"/>
              <a:t>Back on the</a:t>
            </a:r>
            <a:r>
              <a:rPr lang="en-US" baseline="0" dirty="0"/>
              <a:t> Stream Team website, there are many resources available to you. Under the Forms tab, you can submit Activity Reports, request equipment, and add new members to your Stream Team. The Water Quality Tab has the electronic files for much of what is provided to you at the workshops, helpful tips for monitoring, and information on upcoming workshops. If you’re looking for Teams to meet up with, take a look at the Stream Team Calendar to see larger events going on around the state. You can also submit your own events to be posted under this tab.</a:t>
            </a:r>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22</a:t>
            </a:fld>
            <a:endParaRPr lang="en-US"/>
          </a:p>
        </p:txBody>
      </p:sp>
    </p:spTree>
    <p:extLst>
      <p:ext uri="{BB962C8B-B14F-4D97-AF65-F5344CB8AC3E}">
        <p14:creationId xmlns:p14="http://schemas.microsoft.com/office/powerpoint/2010/main" val="2614578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Slide </a:t>
            </a:r>
            <a:fld id="{774E31B2-5B71-498F-B32F-DB64D7CECB97}" type="slidenum">
              <a:rPr lang="en-US" sz="1200" smtClean="0">
                <a:latin typeface="Arial" panose="020B0604020202020204" pitchFamily="34" charset="0"/>
                <a:cs typeface="Arial" panose="020B0604020202020204" pitchFamily="34" charset="0"/>
              </a:rPr>
              <a:pPr/>
              <a:t>23</a:t>
            </a:fld>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dirty="0"/>
              <a:t>Many resources can be found on the Stream Team website,</a:t>
            </a:r>
            <a:r>
              <a:rPr lang="en-US" baseline="0" dirty="0"/>
              <a:t> including the Stream Team Interactive Map. This map can be used to find Stream Team adopted sites, VWQM sites, and corresponding VWQM data. If you use this map to find a site, note that not all locations are currently adopted or monitored. If you see a VWQM icon at the site you want to monitor, contact staff to see if it’s being currently monitored. </a:t>
            </a:r>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23</a:t>
            </a:fld>
            <a:endParaRPr lang="en-US"/>
          </a:p>
        </p:txBody>
      </p:sp>
    </p:spTree>
    <p:extLst>
      <p:ext uri="{BB962C8B-B14F-4D97-AF65-F5344CB8AC3E}">
        <p14:creationId xmlns:p14="http://schemas.microsoft.com/office/powerpoint/2010/main" val="297199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pPr/>
              <a:t>24</a:t>
            </a:fld>
            <a:r>
              <a:rPr lang="en-US" sz="11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(Home) When</a:t>
            </a:r>
            <a:r>
              <a:rPr lang="en-US" sz="1200" kern="1200" baseline="0" dirty="0">
                <a:solidFill>
                  <a:schemeClr val="tx1"/>
                </a:solidFill>
                <a:effectLst/>
                <a:latin typeface="+mn-lt"/>
                <a:ea typeface="+mn-ea"/>
                <a:cs typeface="+mn-cs"/>
              </a:rPr>
              <a:t> you enter the Interactive Map, this is the extent you will see. You will need to submit a map with your monitoring site marked each time you monitor a new location. </a:t>
            </a:r>
            <a:r>
              <a:rPr lang="en-US" sz="1200" kern="1200" dirty="0">
                <a:solidFill>
                  <a:schemeClr val="tx1"/>
                </a:solidFill>
                <a:effectLst/>
                <a:latin typeface="+mn-lt"/>
                <a:ea typeface="+mn-ea"/>
                <a:cs typeface="+mn-cs"/>
              </a:rPr>
              <a:t>We will show you how to map your new site using this map.</a:t>
            </a:r>
          </a:p>
          <a:p>
            <a:endParaRPr 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24</a:t>
            </a:fld>
            <a:endParaRPr lang="en-US"/>
          </a:p>
        </p:txBody>
      </p:sp>
    </p:spTree>
    <p:extLst>
      <p:ext uri="{BB962C8B-B14F-4D97-AF65-F5344CB8AC3E}">
        <p14:creationId xmlns:p14="http://schemas.microsoft.com/office/powerpoint/2010/main" val="1876397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pPr/>
              <a:t>25</a:t>
            </a:fld>
            <a:r>
              <a:rPr lang="en-US" sz="11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(Search Bar) There are several different ways to find your site on the map. We will show you how to use the search bar to find the stream. Then, we will scroll and zoom to where we need to be. Begin by typing in the stream name. The search bar may suggest locations as you type, similar to a Google search. Here, we just needed to type “</a:t>
            </a:r>
            <a:r>
              <a:rPr lang="en-US" sz="1200" kern="1200" dirty="0" err="1">
                <a:solidFill>
                  <a:schemeClr val="tx1"/>
                </a:solidFill>
                <a:effectLst/>
                <a:latin typeface="+mn-lt"/>
                <a:ea typeface="+mn-ea"/>
                <a:cs typeface="+mn-cs"/>
              </a:rPr>
              <a:t>Roubidoux</a:t>
            </a:r>
            <a:r>
              <a:rPr lang="en-US" sz="1200" kern="1200" dirty="0">
                <a:solidFill>
                  <a:schemeClr val="tx1"/>
                </a:solidFill>
                <a:effectLst/>
                <a:latin typeface="+mn-lt"/>
                <a:ea typeface="+mn-ea"/>
                <a:cs typeface="+mn-cs"/>
              </a:rPr>
              <a:t>” and the second option to pop up is the </a:t>
            </a:r>
            <a:r>
              <a:rPr lang="en-US" sz="1200" kern="1200" dirty="0" err="1">
                <a:solidFill>
                  <a:schemeClr val="tx1"/>
                </a:solidFill>
                <a:effectLst/>
                <a:latin typeface="+mn-lt"/>
                <a:ea typeface="+mn-ea"/>
                <a:cs typeface="+mn-cs"/>
              </a:rPr>
              <a:t>Roubidoux</a:t>
            </a:r>
            <a:r>
              <a:rPr lang="en-US" sz="1200" kern="1200" dirty="0">
                <a:solidFill>
                  <a:schemeClr val="tx1"/>
                </a:solidFill>
                <a:effectLst/>
                <a:latin typeface="+mn-lt"/>
                <a:ea typeface="+mn-ea"/>
                <a:cs typeface="+mn-cs"/>
              </a:rPr>
              <a:t> Creek we want. Click on this option to select it.</a:t>
            </a:r>
          </a:p>
          <a:p>
            <a:endParaRPr 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25</a:t>
            </a:fld>
            <a:endParaRPr lang="en-US"/>
          </a:p>
        </p:txBody>
      </p:sp>
    </p:spTree>
    <p:extLst>
      <p:ext uri="{BB962C8B-B14F-4D97-AF65-F5344CB8AC3E}">
        <p14:creationId xmlns:p14="http://schemas.microsoft.com/office/powerpoint/2010/main" val="3357809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t>26</a:t>
            </a:fld>
            <a:r>
              <a:rPr lang="en-US" sz="11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(Zoom To) A popup box above the location will appear. Click Zoom To </a:t>
            </a:r>
            <a:r>
              <a:rPr lang="en-US" sz="1200" kern="1200" dirty="0" err="1">
                <a:solidFill>
                  <a:schemeClr val="tx1"/>
                </a:solidFill>
                <a:effectLst/>
                <a:latin typeface="+mn-lt"/>
                <a:ea typeface="+mn-ea"/>
                <a:cs typeface="+mn-cs"/>
              </a:rPr>
              <a:t>to</a:t>
            </a:r>
            <a:r>
              <a:rPr lang="en-US" sz="1200" kern="1200" dirty="0">
                <a:solidFill>
                  <a:schemeClr val="tx1"/>
                </a:solidFill>
                <a:effectLst/>
                <a:latin typeface="+mn-lt"/>
                <a:ea typeface="+mn-ea"/>
                <a:cs typeface="+mn-cs"/>
              </a:rPr>
              <a:t> zoom into </a:t>
            </a:r>
            <a:r>
              <a:rPr lang="en-US" sz="1200" kern="1200" dirty="0" err="1">
                <a:solidFill>
                  <a:schemeClr val="tx1"/>
                </a:solidFill>
                <a:effectLst/>
                <a:latin typeface="+mn-lt"/>
                <a:ea typeface="+mn-ea"/>
                <a:cs typeface="+mn-cs"/>
              </a:rPr>
              <a:t>Roubidoux</a:t>
            </a:r>
            <a:r>
              <a:rPr lang="en-US" sz="1200" kern="1200" dirty="0">
                <a:solidFill>
                  <a:schemeClr val="tx1"/>
                </a:solidFill>
                <a:effectLst/>
                <a:latin typeface="+mn-lt"/>
                <a:ea typeface="+mn-ea"/>
                <a:cs typeface="+mn-cs"/>
              </a:rPr>
              <a:t> Creek. </a:t>
            </a:r>
          </a:p>
          <a:p>
            <a:endParaRPr lang="en-US" sz="11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a:latin typeface="Arial" panose="020B0604020202020204" pitchFamily="34" charset="0"/>
                <a:cs typeface="Arial" panose="020B0604020202020204" pitchFamily="34" charset="0"/>
              </a:rPr>
              <a:t>Updated 11/15</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26</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575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Arial" panose="020B0604020202020204" pitchFamily="34" charset="0"/>
                <a:cs typeface="Arial" panose="020B0604020202020204" pitchFamily="34" charset="0"/>
              </a:rPr>
              <a:t>Slide </a:t>
            </a:r>
            <a:fld id="{774E31B2-5B71-498F-B32F-DB64D7CECB97}" type="slidenum">
              <a:rPr lang="en-US" sz="1050" smtClean="0">
                <a:latin typeface="Arial" panose="020B0604020202020204" pitchFamily="34" charset="0"/>
                <a:cs typeface="Arial" panose="020B0604020202020204" pitchFamily="34" charset="0"/>
              </a:rPr>
              <a:pPr/>
              <a:t>27</a:t>
            </a:fld>
            <a:r>
              <a:rPr lang="en-US" sz="105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(Zoomed To) The Zoom To option may not zoom into the extent of where you site is. Click on the map to drag it and “cruise” for your site. Zooming in or out may also help.</a:t>
            </a:r>
          </a:p>
          <a:p>
            <a:endParaRPr 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27</a:t>
            </a:fld>
            <a:endParaRPr lang="en-US"/>
          </a:p>
        </p:txBody>
      </p:sp>
    </p:spTree>
    <p:extLst>
      <p:ext uri="{BB962C8B-B14F-4D97-AF65-F5344CB8AC3E}">
        <p14:creationId xmlns:p14="http://schemas.microsoft.com/office/powerpoint/2010/main" val="1488920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pPr/>
              <a:t>28</a:t>
            </a:fld>
            <a:r>
              <a:rPr lang="en-US" sz="11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 Map) You can change the base map to view a topographic map or satellite imagery for the area</a:t>
            </a: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28</a:t>
            </a:fld>
            <a:endParaRPr lang="en-US"/>
          </a:p>
        </p:txBody>
      </p:sp>
    </p:spTree>
    <p:extLst>
      <p:ext uri="{BB962C8B-B14F-4D97-AF65-F5344CB8AC3E}">
        <p14:creationId xmlns:p14="http://schemas.microsoft.com/office/powerpoint/2010/main" val="737789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pPr/>
              <a:t>29</a:t>
            </a:fld>
            <a:r>
              <a:rPr lang="en-US" sz="11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(Imagery Base Map) Here we turned on the imagery base map to give us a better idea of what we are looking at. Our site is at the top of the map so we can drag the map down to center our location on the screen.</a:t>
            </a: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29</a:t>
            </a:fld>
            <a:endParaRPr lang="en-US"/>
          </a:p>
        </p:txBody>
      </p:sp>
    </p:spTree>
    <p:extLst>
      <p:ext uri="{BB962C8B-B14F-4D97-AF65-F5344CB8AC3E}">
        <p14:creationId xmlns:p14="http://schemas.microsoft.com/office/powerpoint/2010/main" val="56452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pPr/>
              <a:t>30</a:t>
            </a:fld>
            <a:r>
              <a:rPr lang="en-US" sz="11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(Measurement Tool) An accurate description of your site location is very important. The interactive map has a measurement tool that allows you to measure how many feet or miles you are from any given location, such as a bridge. You can also use this tool to map out 300 feet so you can visualize your full monitoring site. </a:t>
            </a:r>
          </a:p>
          <a:p>
            <a:endParaRPr 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30</a:t>
            </a:fld>
            <a:endParaRPr lang="en-US"/>
          </a:p>
        </p:txBody>
      </p:sp>
    </p:spTree>
    <p:extLst>
      <p:ext uri="{BB962C8B-B14F-4D97-AF65-F5344CB8AC3E}">
        <p14:creationId xmlns:p14="http://schemas.microsoft.com/office/powerpoint/2010/main" val="25671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pPr/>
              <a:t>31</a:t>
            </a:fld>
            <a:r>
              <a:rPr lang="en-US" sz="11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(Draw Tool) From this point you can print your map and mark you site and add your information by hand. If you are comfortable using the map, this can all be done electronically before printing. By selecting the Draw Tool, you can add an icon to indicate your site location. Here, we selected a pin and increased the size so it was more visible.</a:t>
            </a:r>
          </a:p>
          <a:p>
            <a:endParaRPr 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31</a:t>
            </a:fld>
            <a:endParaRPr lang="en-US"/>
          </a:p>
        </p:txBody>
      </p:sp>
    </p:spTree>
    <p:extLst>
      <p:ext uri="{BB962C8B-B14F-4D97-AF65-F5344CB8AC3E}">
        <p14:creationId xmlns:p14="http://schemas.microsoft.com/office/powerpoint/2010/main" val="205174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so lets jump</a:t>
            </a:r>
            <a:r>
              <a:rPr lang="en-US" baseline="0" dirty="0"/>
              <a:t> into the importance of watershed mapping </a:t>
            </a:r>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3</a:t>
            </a:fld>
            <a:endParaRPr lang="en-US" dirty="0"/>
          </a:p>
        </p:txBody>
      </p:sp>
    </p:spTree>
    <p:extLst>
      <p:ext uri="{BB962C8B-B14F-4D97-AF65-F5344CB8AC3E}">
        <p14:creationId xmlns:p14="http://schemas.microsoft.com/office/powerpoint/2010/main" val="2928162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pPr/>
              <a:t>32</a:t>
            </a:fld>
            <a:r>
              <a:rPr lang="en-US" sz="11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(Draw Tool Description) Also using the Draw Tool, you can select the Text icon to write your location description to add to the map. </a:t>
            </a:r>
          </a:p>
          <a:p>
            <a:endParaRPr 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32</a:t>
            </a:fld>
            <a:endParaRPr lang="en-US"/>
          </a:p>
        </p:txBody>
      </p:sp>
    </p:spTree>
    <p:extLst>
      <p:ext uri="{BB962C8B-B14F-4D97-AF65-F5344CB8AC3E}">
        <p14:creationId xmlns:p14="http://schemas.microsoft.com/office/powerpoint/2010/main" val="229659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pPr/>
              <a:t>33</a:t>
            </a:fld>
            <a:r>
              <a:rPr lang="en-US" sz="11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(Final Map) Your map is now complete! Make sure the extent of your map shows all streets and features needed to locate your site.</a:t>
            </a: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33</a:t>
            </a:fld>
            <a:endParaRPr lang="en-US"/>
          </a:p>
        </p:txBody>
      </p:sp>
    </p:spTree>
    <p:extLst>
      <p:ext uri="{BB962C8B-B14F-4D97-AF65-F5344CB8AC3E}">
        <p14:creationId xmlns:p14="http://schemas.microsoft.com/office/powerpoint/2010/main" val="2536547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pPr/>
              <a:t>34</a:t>
            </a:fld>
            <a:r>
              <a:rPr lang="en-US" sz="11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(Print) There are a couple of ways to print your map. The easiest is to print from the web browser by pressing CTRL + P. This ensures the entire extent of your map will be shown on the page. You may also use the Print tool at the bottom of the map. If your location description is lengthy, this may not all fit on the print page.</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53D0901-62BC-4E8F-916F-EE73FE0A2520}" type="slidenum">
              <a:rPr lang="en-US" smtClean="0"/>
              <a:t>34</a:t>
            </a:fld>
            <a:endParaRPr lang="en-US"/>
          </a:p>
        </p:txBody>
      </p:sp>
    </p:spTree>
    <p:extLst>
      <p:ext uri="{BB962C8B-B14F-4D97-AF65-F5344CB8AC3E}">
        <p14:creationId xmlns:p14="http://schemas.microsoft.com/office/powerpoint/2010/main" val="3559835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pPr/>
              <a:t>35</a:t>
            </a:fld>
            <a:r>
              <a:rPr lang="en-US" sz="11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 VWQM Icons) As mentioned earlier, there is lots of information you can pull from the interactive map. You will notice two different icons. The Stream Team logo indicates that location had an activity reported. The VWQM logo indicates the site has been monitored for water quality at some point in time.</a:t>
            </a: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35</a:t>
            </a:fld>
            <a:endParaRPr lang="en-US"/>
          </a:p>
        </p:txBody>
      </p:sp>
    </p:spTree>
    <p:extLst>
      <p:ext uri="{BB962C8B-B14F-4D97-AF65-F5344CB8AC3E}">
        <p14:creationId xmlns:p14="http://schemas.microsoft.com/office/powerpoint/2010/main" val="2944260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pPr/>
              <a:t>36</a:t>
            </a:fld>
            <a:r>
              <a:rPr lang="en-US" sz="11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 Icon) When you click on the Stream Team icon, you view what Stream Teams have reported at this site and what activities have been done. In this example, only WQM, or water quality monitoring, has been reported.</a:t>
            </a: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36</a:t>
            </a:fld>
            <a:endParaRPr lang="en-US"/>
          </a:p>
        </p:txBody>
      </p:sp>
    </p:spTree>
    <p:extLst>
      <p:ext uri="{BB962C8B-B14F-4D97-AF65-F5344CB8AC3E}">
        <p14:creationId xmlns:p14="http://schemas.microsoft.com/office/powerpoint/2010/main" val="3873878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pPr/>
              <a:t>37</a:t>
            </a:fld>
            <a:r>
              <a:rPr lang="en-US" sz="11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(VWQM Icon) If you want to view water quality data, click on the VWQM icon.  If</a:t>
            </a:r>
            <a:r>
              <a:rPr lang="en-US" sz="1200" kern="1200" baseline="0" dirty="0">
                <a:solidFill>
                  <a:schemeClr val="tx1"/>
                </a:solidFill>
                <a:effectLst/>
                <a:latin typeface="+mn-lt"/>
                <a:ea typeface="+mn-ea"/>
                <a:cs typeface="+mn-cs"/>
              </a:rPr>
              <a:t> you are adopting a site the easiest way to add volunteers to a site is to send staff a screen shot of the site showing the SITE IDX DNR number.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you will see a link for More Information. Click that link.</a:t>
            </a:r>
          </a:p>
          <a:p>
            <a:endParaRPr 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37</a:t>
            </a:fld>
            <a:endParaRPr lang="en-US"/>
          </a:p>
        </p:txBody>
      </p:sp>
    </p:spTree>
    <p:extLst>
      <p:ext uri="{BB962C8B-B14F-4D97-AF65-F5344CB8AC3E}">
        <p14:creationId xmlns:p14="http://schemas.microsoft.com/office/powerpoint/2010/main" val="39975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pPr/>
              <a:t>38</a:t>
            </a:fld>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*currently broken*</a:t>
            </a:r>
          </a:p>
          <a:p>
            <a:r>
              <a:rPr lang="en-US" sz="1100" dirty="0">
                <a:latin typeface="Arial" panose="020B0604020202020204" pitchFamily="34" charset="0"/>
                <a:cs typeface="Arial" panose="020B0604020202020204" pitchFamily="34" charset="0"/>
              </a:rPr>
              <a:t>Must</a:t>
            </a:r>
            <a:r>
              <a:rPr lang="en-US" sz="1100" baseline="0" dirty="0">
                <a:latin typeface="Arial" panose="020B0604020202020204" pitchFamily="34" charset="0"/>
                <a:cs typeface="Arial" panose="020B0604020202020204" pitchFamily="34" charset="0"/>
              </a:rPr>
              <a:t> request data from DNR</a:t>
            </a:r>
          </a:p>
          <a:p>
            <a:r>
              <a:rPr lang="en-US" sz="1100" baseline="0" dirty="0">
                <a:latin typeface="Arial" panose="020B0604020202020204" pitchFamily="34" charset="0"/>
                <a:cs typeface="Arial" panose="020B0604020202020204" pitchFamily="34" charset="0"/>
              </a:rPr>
              <a:t>If adopting a site, will need to reach out to DNR to see if this site is active or not.</a:t>
            </a:r>
          </a:p>
          <a:p>
            <a:endParaRPr lang="en-US" sz="1100" baseline="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(WQ Data) By clicking the More Information link to get water quality data, you will be taken to a new page. Click through to view any data reported. </a:t>
            </a:r>
          </a:p>
          <a:p>
            <a:endParaRPr 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38</a:t>
            </a:fld>
            <a:endParaRPr lang="en-US"/>
          </a:p>
        </p:txBody>
      </p:sp>
    </p:spTree>
    <p:extLst>
      <p:ext uri="{BB962C8B-B14F-4D97-AF65-F5344CB8AC3E}">
        <p14:creationId xmlns:p14="http://schemas.microsoft.com/office/powerpoint/2010/main" val="4292211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pPr/>
              <a:t>39</a:t>
            </a:fld>
            <a:r>
              <a:rPr lang="en-US" sz="11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(WQ </a:t>
            </a:r>
            <a:r>
              <a:rPr lang="en-US" sz="1200" kern="1200" dirty="0" err="1">
                <a:solidFill>
                  <a:schemeClr val="tx1"/>
                </a:solidFill>
                <a:effectLst/>
                <a:latin typeface="+mn-lt"/>
                <a:ea typeface="+mn-ea"/>
                <a:cs typeface="+mn-cs"/>
              </a:rPr>
              <a:t>Chem</a:t>
            </a:r>
            <a:r>
              <a:rPr lang="en-US" sz="1200" kern="1200" dirty="0">
                <a:solidFill>
                  <a:schemeClr val="tx1"/>
                </a:solidFill>
                <a:effectLst/>
                <a:latin typeface="+mn-lt"/>
                <a:ea typeface="+mn-ea"/>
                <a:cs typeface="+mn-cs"/>
              </a:rPr>
              <a:t> Data) We clicked on Chemistry Data. Only one set of data was reported; and that was back in 2005.   </a:t>
            </a: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39</a:t>
            </a:fld>
            <a:endParaRPr lang="en-US"/>
          </a:p>
        </p:txBody>
      </p:sp>
    </p:spTree>
    <p:extLst>
      <p:ext uri="{BB962C8B-B14F-4D97-AF65-F5344CB8AC3E}">
        <p14:creationId xmlns:p14="http://schemas.microsoft.com/office/powerpoint/2010/main" val="570761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Once you completed the field training and are certified as a</a:t>
            </a:r>
            <a:r>
              <a:rPr lang="en-US" baseline="0" dirty="0">
                <a:cs typeface="Calibri"/>
              </a:rPr>
              <a:t> Level 1 </a:t>
            </a:r>
            <a:r>
              <a:rPr lang="en-US" dirty="0">
                <a:cs typeface="Calibri"/>
              </a:rPr>
              <a:t>monitor, the next step is selecting a site. Data cannot be submitting online until this site is created under your user in the database. To establish your first monitoring site and subsequential sites, you will email a map of your site to </a:t>
            </a:r>
            <a:r>
              <a:rPr lang="en-US" dirty="0">
                <a:cs typeface="Calibri"/>
                <a:hlinkClick r:id="rId3"/>
              </a:rPr>
              <a:t>streamteam@dnr.mo.gov</a:t>
            </a:r>
            <a:r>
              <a:rPr lang="en-US" dirty="0">
                <a:cs typeface="Calibri"/>
              </a:rPr>
              <a:t>. This map should include your name, stream name, county of the stream, and a verbal site description. If you are adopting an existing site from the Stream Team Interactive Map, also provide the Site IDX from the map information. </a:t>
            </a:r>
          </a:p>
          <a:p>
            <a:r>
              <a:rPr lang="en-US" dirty="0">
                <a:cs typeface="Calibri"/>
              </a:rPr>
              <a:t>Do not submit a map or any data until field training is completed. </a:t>
            </a:r>
          </a:p>
        </p:txBody>
      </p:sp>
      <p:sp>
        <p:nvSpPr>
          <p:cNvPr id="4" name="Slide Number Placeholder 3"/>
          <p:cNvSpPr>
            <a:spLocks noGrp="1"/>
          </p:cNvSpPr>
          <p:nvPr>
            <p:ph type="sldNum" sz="quarter" idx="10"/>
          </p:nvPr>
        </p:nvSpPr>
        <p:spPr/>
        <p:txBody>
          <a:bodyPr/>
          <a:lstStyle/>
          <a:p>
            <a:fld id="{153D0901-62BC-4E8F-916F-EE73FE0A2520}" type="slidenum">
              <a:rPr lang="en-US" smtClean="0"/>
              <a:t>40</a:t>
            </a:fld>
            <a:endParaRPr lang="en-US"/>
          </a:p>
        </p:txBody>
      </p:sp>
    </p:spTree>
    <p:extLst>
      <p:ext uri="{BB962C8B-B14F-4D97-AF65-F5344CB8AC3E}">
        <p14:creationId xmlns:p14="http://schemas.microsoft.com/office/powerpoint/2010/main" val="30606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a:cs typeface="Arial"/>
              </a:rPr>
              <a:t>Slide </a:t>
            </a:r>
            <a:fld id="{774E31B2-5B71-498F-B32F-DB64D7CECB97}" type="slidenum">
              <a:rPr lang="en-US" sz="1200" dirty="0" smtClean="0">
                <a:latin typeface="Arial"/>
                <a:cs typeface="Arial"/>
              </a:rPr>
              <a:pPr/>
              <a:t>41</a:t>
            </a:fld>
            <a:r>
              <a:rPr lang="en-US" sz="1200" dirty="0">
                <a:latin typeface="Arial"/>
                <a:cs typeface="Arial"/>
              </a:rPr>
              <a:t>	</a:t>
            </a:r>
          </a:p>
          <a:p>
            <a:endParaRPr lang="en-US" sz="1200" dirty="0">
              <a:latin typeface="Arial" panose="020B0604020202020204" pitchFamily="34" charset="0"/>
              <a:cs typeface="Arial" panose="020B0604020202020204" pitchFamily="34" charset="0"/>
            </a:endParaRPr>
          </a:p>
          <a:p>
            <a:r>
              <a:rPr lang="en-US" dirty="0">
                <a:latin typeface="Arial"/>
                <a:cs typeface="Arial"/>
              </a:rPr>
              <a:t>Here is an example of a good site map, site indicated with a star, and the information required. </a:t>
            </a:r>
            <a:endParaRPr lang="en-US" sz="120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41</a:t>
            </a:fld>
            <a:endParaRPr lang="en-US"/>
          </a:p>
        </p:txBody>
      </p:sp>
    </p:spTree>
    <p:extLst>
      <p:ext uri="{BB962C8B-B14F-4D97-AF65-F5344CB8AC3E}">
        <p14:creationId xmlns:p14="http://schemas.microsoft.com/office/powerpoint/2010/main" val="2295683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Slide 3</a:t>
            </a:r>
          </a:p>
          <a:p>
            <a:endParaRPr lang="en-US" dirty="0"/>
          </a:p>
          <a:p>
            <a:r>
              <a:rPr lang="en-US" baseline="0" dirty="0"/>
              <a:t>It’s essential to interpreting the stream health and water quality. </a:t>
            </a:r>
            <a:r>
              <a:rPr lang="en-US" dirty="0"/>
              <a:t>Everything that occurs within a watershed</a:t>
            </a:r>
            <a:r>
              <a:rPr lang="en-US" baseline="0" dirty="0"/>
              <a:t> affects the water resources. A healthy stream is an indicator of a healthy watershed.</a:t>
            </a:r>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4</a:t>
            </a:fld>
            <a:endParaRPr lang="en-US" dirty="0"/>
          </a:p>
        </p:txBody>
      </p:sp>
    </p:spTree>
    <p:extLst>
      <p:ext uri="{BB962C8B-B14F-4D97-AF65-F5344CB8AC3E}">
        <p14:creationId xmlns:p14="http://schemas.microsoft.com/office/powerpoint/2010/main" val="35066769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Arial"/>
                <a:cs typeface="Arial"/>
              </a:rPr>
              <a:t>Slide </a:t>
            </a:r>
            <a:fld id="{774E31B2-5B71-498F-B32F-DB64D7CECB97}" type="slidenum">
              <a:rPr lang="en-US" sz="1200" dirty="0" smtClean="0">
                <a:solidFill>
                  <a:srgbClr val="FF0000"/>
                </a:solidFill>
                <a:latin typeface="Arial"/>
                <a:cs typeface="Arial"/>
              </a:rPr>
              <a:pPr marL="0" marR="0" indent="0" algn="l" defTabSz="914400" rtl="0" eaLnBrk="1" fontAlgn="auto" latinLnBrk="0" hangingPunct="1">
                <a:lnSpc>
                  <a:spcPct val="100000"/>
                </a:lnSpc>
                <a:spcBef>
                  <a:spcPts val="0"/>
                </a:spcBef>
                <a:spcAft>
                  <a:spcPts val="0"/>
                </a:spcAft>
                <a:buClrTx/>
                <a:buSzTx/>
                <a:buFontTx/>
                <a:buNone/>
                <a:tabLst/>
                <a:defRPr/>
              </a:pPr>
              <a:t>42</a:t>
            </a:fld>
            <a:r>
              <a:rPr lang="en-US" sz="1200" dirty="0">
                <a:solidFill>
                  <a:srgbClr val="FF0000"/>
                </a:solidFill>
                <a:latin typeface="Arial"/>
                <a:cs typeface="Arial"/>
              </a:rPr>
              <a:t>	</a:t>
            </a:r>
            <a:endParaRPr lang="en-US" sz="1200" dirty="0">
              <a:latin typeface="Arial"/>
              <a:cs typeface="Arial"/>
            </a:endParaRPr>
          </a:p>
          <a:p>
            <a:endParaRPr lang="en-US" dirty="0"/>
          </a:p>
          <a:p>
            <a:r>
              <a:rPr lang="en-US" dirty="0"/>
              <a:t>USGS is a recommended resource to use before</a:t>
            </a:r>
            <a:r>
              <a:rPr lang="en-US" baseline="0" dirty="0"/>
              <a:t> venturing </a:t>
            </a:r>
            <a:r>
              <a:rPr lang="en-US" dirty="0"/>
              <a:t>to your </a:t>
            </a:r>
            <a:r>
              <a:rPr lang="en-US" baseline="0" dirty="0"/>
              <a:t>stream.</a:t>
            </a:r>
            <a:r>
              <a:rPr lang="en-US" dirty="0"/>
              <a:t> This can ensure safe stream discharge for monitoring and reduce unexpected surprises. </a:t>
            </a:r>
            <a:endParaRPr lang="en-US" dirty="0">
              <a:cs typeface="Calibri"/>
            </a:endParaRPr>
          </a:p>
        </p:txBody>
      </p:sp>
      <p:sp>
        <p:nvSpPr>
          <p:cNvPr id="4" name="Slide Number Placeholder 3"/>
          <p:cNvSpPr>
            <a:spLocks noGrp="1"/>
          </p:cNvSpPr>
          <p:nvPr>
            <p:ph type="sldNum" sz="quarter" idx="10"/>
          </p:nvPr>
        </p:nvSpPr>
        <p:spPr/>
        <p:txBody>
          <a:bodyPr/>
          <a:lstStyle/>
          <a:p>
            <a:fld id="{153D0901-62BC-4E8F-916F-EE73FE0A2520}" type="slidenum">
              <a:rPr lang="en-US" smtClean="0"/>
              <a:t>42</a:t>
            </a:fld>
            <a:endParaRPr lang="en-US"/>
          </a:p>
        </p:txBody>
      </p:sp>
    </p:spTree>
    <p:extLst>
      <p:ext uri="{BB962C8B-B14F-4D97-AF65-F5344CB8AC3E}">
        <p14:creationId xmlns:p14="http://schemas.microsoft.com/office/powerpoint/2010/main" val="3688058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pPr/>
              <a:t>43</a:t>
            </a:fld>
            <a:r>
              <a:rPr lang="en-US" sz="11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(Home) USGS offers water data online, including stream discharge and precipitation. Not all streams have a USGS gauge and not all gauges measure all parameters. But, this is an excellent tool to evaluate general stream conditions before you head out to monitor. For instance, you may want to know if flood waters have begun receding after a flood event or you may want to see if stream discharge has increased with recent snow melt. From this home page for Missouri Water Data, you can click on a gauge on the map to view available data. By hovering over the points on the map, it will display the steam name and location of the gauge.</a:t>
            </a:r>
          </a:p>
          <a:p>
            <a:endParaRPr 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43</a:t>
            </a:fld>
            <a:endParaRPr lang="en-US"/>
          </a:p>
        </p:txBody>
      </p:sp>
    </p:spTree>
    <p:extLst>
      <p:ext uri="{BB962C8B-B14F-4D97-AF65-F5344CB8AC3E}">
        <p14:creationId xmlns:p14="http://schemas.microsoft.com/office/powerpoint/2010/main" val="23859699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pPr/>
              <a:t>44</a:t>
            </a:fld>
            <a:endParaRPr lang="en-US" sz="11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(Gauge Data) By clicking on the point on the map, it will take you to a page displaying graphs of all the data available at that gauge. Common data to be displayed is gauge height, discharge, and precipitation. You can change the dates of the data and view a table format instead of the graph.</a:t>
            </a:r>
            <a:r>
              <a:rPr lang="en-US" sz="11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44</a:t>
            </a:fld>
            <a:endParaRPr lang="en-US"/>
          </a:p>
        </p:txBody>
      </p:sp>
    </p:spTree>
    <p:extLst>
      <p:ext uri="{BB962C8B-B14F-4D97-AF65-F5344CB8AC3E}">
        <p14:creationId xmlns:p14="http://schemas.microsoft.com/office/powerpoint/2010/main" val="3020320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Slide </a:t>
            </a:r>
            <a:fld id="{774E31B2-5B71-498F-B32F-DB64D7CECB97}" type="slidenum">
              <a:rPr lang="en-US" sz="1100" smtClean="0">
                <a:latin typeface="Arial" panose="020B0604020202020204" pitchFamily="34" charset="0"/>
                <a:cs typeface="Arial" panose="020B0604020202020204" pitchFamily="34" charset="0"/>
              </a:rPr>
              <a:pPr/>
              <a:t>45</a:t>
            </a:fld>
            <a:endParaRPr lang="en-US" sz="11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(Discharge) Scroll down the page to view the available data, including the hydrograph. This is a very important tool to monitor river</a:t>
            </a:r>
            <a:r>
              <a:rPr lang="en-US" sz="1200" kern="1200" baseline="0" dirty="0">
                <a:solidFill>
                  <a:schemeClr val="tx1"/>
                </a:solidFill>
                <a:effectLst/>
                <a:latin typeface="+mn-lt"/>
                <a:ea typeface="+mn-ea"/>
                <a:cs typeface="+mn-cs"/>
              </a:rPr>
              <a:t> levels for your safety. </a:t>
            </a:r>
            <a:r>
              <a:rPr lang="en-US" sz="1200" kern="1200" dirty="0">
                <a:solidFill>
                  <a:schemeClr val="tx1"/>
                </a:solidFill>
                <a:effectLst/>
                <a:latin typeface="+mn-lt"/>
                <a:ea typeface="+mn-ea"/>
                <a:cs typeface="+mn-cs"/>
              </a:rPr>
              <a:t>As a reminder, The discharge data available on this site can be used to report on the Discharge Data Sheet only if the gauge is located on the same stream within one-half mile as your monitoring site, with no inputs or outputs between the gauge station and your site. If you report using this data, you must also report the gauge station number.</a:t>
            </a:r>
            <a:r>
              <a:rPr lang="en-US" sz="11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45</a:t>
            </a:fld>
            <a:endParaRPr lang="en-US"/>
          </a:p>
        </p:txBody>
      </p:sp>
    </p:spTree>
    <p:extLst>
      <p:ext uri="{BB962C8B-B14F-4D97-AF65-F5344CB8AC3E}">
        <p14:creationId xmlns:p14="http://schemas.microsoft.com/office/powerpoint/2010/main" val="35952901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Slide </a:t>
            </a:r>
            <a:fld id="{774E31B2-5B71-498F-B32F-DB64D7CECB97}" type="slidenum">
              <a:rPr lang="en-US" sz="1200" smtClean="0">
                <a:latin typeface="Arial" panose="020B0604020202020204" pitchFamily="34" charset="0"/>
                <a:cs typeface="Arial" panose="020B0604020202020204" pitchFamily="34" charset="0"/>
              </a:rPr>
              <a:pPr marL="0" marR="0" indent="0" algn="l" defTabSz="914400" rtl="0" eaLnBrk="1" fontAlgn="auto" latinLnBrk="0" hangingPunct="1">
                <a:lnSpc>
                  <a:spcPct val="100000"/>
                </a:lnSpc>
                <a:spcBef>
                  <a:spcPts val="0"/>
                </a:spcBef>
                <a:spcAft>
                  <a:spcPts val="0"/>
                </a:spcAft>
                <a:buClrTx/>
                <a:buSzTx/>
                <a:buFontTx/>
                <a:buNone/>
                <a:tabLst/>
                <a:defRPr/>
              </a:pPr>
              <a:t>46</a:t>
            </a:fld>
            <a:endParaRPr lang="en-US" sz="12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order for stream discharge data to be entered into the VWQM database, it needs to either 1) be the result of assessment using the VWQM program protocol, or 2) be from a USGS gage that is </a:t>
            </a:r>
            <a:r>
              <a:rPr lang="en-US" sz="1200" b="1" kern="1200" dirty="0">
                <a:solidFill>
                  <a:schemeClr val="tx1"/>
                </a:solidFill>
                <a:effectLst/>
                <a:latin typeface="+mn-lt"/>
                <a:ea typeface="+mn-ea"/>
                <a:cs typeface="+mn-cs"/>
              </a:rPr>
              <a:t>within a half-mile of the monitoring site with no additional inputs/outtakes between the volunteer’s site and the gage.</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46</a:t>
            </a:fld>
            <a:endParaRPr lang="en-US"/>
          </a:p>
        </p:txBody>
      </p:sp>
    </p:spTree>
    <p:extLst>
      <p:ext uri="{BB962C8B-B14F-4D97-AF65-F5344CB8AC3E}">
        <p14:creationId xmlns:p14="http://schemas.microsoft.com/office/powerpoint/2010/main" val="9812526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fill out one of these every time you conduct any Stream Team Activity. This allows us to track all the volunteer activities and time, and assign dollar values to these. There was over $3 million worth of effort in 2015 alone! This really helps to justify this Program, our time, travel, and all the materials we can provide to our dedicated volunteers.</a:t>
            </a: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47</a:t>
            </a:fld>
            <a:endParaRPr lang="en-US"/>
          </a:p>
        </p:txBody>
      </p:sp>
    </p:spTree>
    <p:extLst>
      <p:ext uri="{BB962C8B-B14F-4D97-AF65-F5344CB8AC3E}">
        <p14:creationId xmlns:p14="http://schemas.microsoft.com/office/powerpoint/2010/main" val="1530831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Poll</a:t>
            </a:r>
          </a:p>
          <a:p>
            <a:r>
              <a:rPr lang="en-US" dirty="0">
                <a:cs typeface="Calibri"/>
              </a:rPr>
              <a:t>Here’s some review questions for you: </a:t>
            </a:r>
          </a:p>
          <a:p>
            <a:pPr marL="171450" indent="-171450">
              <a:buFontTx/>
              <a:buChar char="-"/>
            </a:pPr>
            <a:r>
              <a:rPr lang="en-US" dirty="0">
                <a:cs typeface="Calibri"/>
              </a:rPr>
              <a:t>How are watershed boundaries defined?:</a:t>
            </a:r>
            <a:r>
              <a:rPr lang="en-US" baseline="0" dirty="0">
                <a:cs typeface="Calibri"/>
              </a:rPr>
              <a:t> they’re defined by the highest elevation points surrounding a specific drainage area.</a:t>
            </a:r>
          </a:p>
          <a:p>
            <a:pPr marL="171450" indent="-171450">
              <a:buFontTx/>
              <a:buChar char="-"/>
            </a:pPr>
            <a:r>
              <a:rPr lang="en-US" baseline="0" dirty="0">
                <a:cs typeface="Calibri"/>
              </a:rPr>
              <a:t>What do contour lines indicate?: the indicate elevation changes, or relief </a:t>
            </a:r>
          </a:p>
          <a:p>
            <a:pPr marL="171450" indent="-171450">
              <a:buFontTx/>
              <a:buChar char="-"/>
            </a:pPr>
            <a:r>
              <a:rPr lang="en-US" baseline="0" dirty="0">
                <a:cs typeface="Calibri"/>
              </a:rPr>
              <a:t>Where can you find the interactive map?: on the ST website </a:t>
            </a:r>
          </a:p>
          <a:p>
            <a:pPr marL="171450" indent="-171450">
              <a:buFontTx/>
              <a:buChar char="-"/>
            </a:pPr>
            <a:r>
              <a:rPr lang="en-US" baseline="0" dirty="0">
                <a:cs typeface="Calibri"/>
              </a:rPr>
              <a:t>When can you use a USGS gaging station for stream discharge data for your monitoring site?: .5mi from your site and no inputs or outputs. </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48</a:t>
            </a:fld>
            <a:endParaRPr lang="en-US" dirty="0"/>
          </a:p>
        </p:txBody>
      </p:sp>
    </p:spTree>
    <p:extLst>
      <p:ext uri="{BB962C8B-B14F-4D97-AF65-F5344CB8AC3E}">
        <p14:creationId xmlns:p14="http://schemas.microsoft.com/office/powerpoint/2010/main" val="393493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resources and training videos can be found online. </a:t>
            </a:r>
            <a:r>
              <a:rPr lang="en-US"/>
              <a:t>Contact us if you have any questions.</a:t>
            </a:r>
          </a:p>
        </p:txBody>
      </p:sp>
      <p:sp>
        <p:nvSpPr>
          <p:cNvPr id="4" name="Slide Number Placeholder 3"/>
          <p:cNvSpPr>
            <a:spLocks noGrp="1"/>
          </p:cNvSpPr>
          <p:nvPr>
            <p:ph type="sldNum" sz="quarter" idx="5"/>
          </p:nvPr>
        </p:nvSpPr>
        <p:spPr/>
        <p:txBody>
          <a:bodyPr/>
          <a:lstStyle/>
          <a:p>
            <a:fld id="{C1EC613B-57EF-4A39-8D60-666EA887793A}" type="slidenum">
              <a:rPr lang="en-US" smtClean="0"/>
              <a:t>49</a:t>
            </a:fld>
            <a:endParaRPr lang="en-US"/>
          </a:p>
        </p:txBody>
      </p:sp>
    </p:spTree>
    <p:extLst>
      <p:ext uri="{BB962C8B-B14F-4D97-AF65-F5344CB8AC3E}">
        <p14:creationId xmlns:p14="http://schemas.microsoft.com/office/powerpoint/2010/main" val="2301399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Slide 4</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Natural environments have slower overland flow due to trees</a:t>
            </a:r>
            <a:r>
              <a:rPr lang="en-US" sz="1200" baseline="0" dirty="0">
                <a:latin typeface="Arial" panose="020B0604020202020204" pitchFamily="34" charset="0"/>
                <a:cs typeface="Arial" panose="020B0604020202020204" pitchFamily="34" charset="0"/>
              </a:rPr>
              <a:t> and plants. This</a:t>
            </a:r>
            <a:r>
              <a:rPr lang="en-US" sz="1200" dirty="0">
                <a:latin typeface="Arial" panose="020B0604020202020204" pitchFamily="34" charset="0"/>
                <a:cs typeface="Arial" panose="020B0604020202020204" pitchFamily="34" charset="0"/>
              </a:rPr>
              <a:t> allows for filtering of water before it enters the stream. This also results in a greater recharge of groundwater.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Compare that to an urbanized environment which has rapid overland flow, resulting in higher runoff. There is no filtering of the water before it enters the stream and has little or no groundwater recharge. </a:t>
            </a: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5</a:t>
            </a:fld>
            <a:endParaRPr lang="en-US" dirty="0"/>
          </a:p>
        </p:txBody>
      </p:sp>
    </p:spTree>
    <p:extLst>
      <p:ext uri="{BB962C8B-B14F-4D97-AF65-F5344CB8AC3E}">
        <p14:creationId xmlns:p14="http://schemas.microsoft.com/office/powerpoint/2010/main" val="1301535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Slide </a:t>
            </a:r>
            <a:fld id="{AE6B4E91-3CD3-4456-B83D-0A4E0CEB5239}" type="slidenum">
              <a:rPr lang="en-US" sz="1200" smtClean="0">
                <a:latin typeface="Arial" panose="020B0604020202020204" pitchFamily="34" charset="0"/>
                <a:cs typeface="Arial" panose="020B0604020202020204" pitchFamily="34" charset="0"/>
              </a:rPr>
              <a:pPr/>
              <a:t>6</a:t>
            </a:fld>
            <a:r>
              <a:rPr lang="en-US" sz="1200" dirty="0">
                <a:latin typeface="Arial" panose="020B0604020202020204" pitchFamily="34" charset="0"/>
                <a:cs typeface="Arial" panose="020B0604020202020204" pitchFamily="34" charset="0"/>
              </a:rPr>
              <a:t>	</a:t>
            </a:r>
            <a:endParaRPr lang="en-US" sz="1200" baseline="0" dirty="0">
              <a:latin typeface="Arial" panose="020B0604020202020204" pitchFamily="34" charset="0"/>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Mapping a watershed can have many benefits, including: Identifying sources of pollution, locating optimal monitoring sites, providing information to educate local community to make informed decision, and to provide a sense of value.</a:t>
            </a:r>
          </a:p>
          <a:p>
            <a:endParaRPr lang="en-US" sz="1200" baseline="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It is important to select an area that is of manageable size.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Your goal is to construct a map that will show watershed boundaries, topography and land use – to know your watershed thoroughly.</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If you are working on a stream that has a large watershed, you may want to map a limited portion of the stream and watershed.</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When selecting your area, you should also consider personal connections you may have to a particular watershed.</a:t>
            </a:r>
          </a:p>
          <a:p>
            <a:r>
              <a:rPr lang="en-US" sz="1200" dirty="0">
                <a:latin typeface="Arial" panose="020B0604020202020204" pitchFamily="34" charset="0"/>
                <a:cs typeface="Arial" panose="020B0604020202020204" pitchFamily="34" charset="0"/>
              </a:rPr>
              <a:t>Understand that a watershed is defined</a:t>
            </a:r>
            <a:r>
              <a:rPr lang="en-US" sz="1200" baseline="0" dirty="0">
                <a:latin typeface="Arial" panose="020B0604020202020204" pitchFamily="34" charset="0"/>
                <a:cs typeface="Arial" panose="020B0604020202020204" pitchFamily="34" charset="0"/>
              </a:rPr>
              <a:t> by topography.</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Identify land use in the watershed because it can impact your sampling results.</a:t>
            </a:r>
          </a:p>
          <a:p>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6</a:t>
            </a:fld>
            <a:endParaRPr lang="en-US" dirty="0"/>
          </a:p>
        </p:txBody>
      </p:sp>
    </p:spTree>
    <p:extLst>
      <p:ext uri="{BB962C8B-B14F-4D97-AF65-F5344CB8AC3E}">
        <p14:creationId xmlns:p14="http://schemas.microsoft.com/office/powerpoint/2010/main" val="2828974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7</a:t>
            </a:fld>
            <a:endParaRPr lang="en-US" dirty="0"/>
          </a:p>
        </p:txBody>
      </p:sp>
    </p:spTree>
    <p:extLst>
      <p:ext uri="{BB962C8B-B14F-4D97-AF65-F5344CB8AC3E}">
        <p14:creationId xmlns:p14="http://schemas.microsoft.com/office/powerpoint/2010/main" val="118669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Slide </a:t>
            </a:r>
            <a:fld id="{3699913B-4D41-4DEC-BC61-4D26104D0A8B}" type="slidenum">
              <a:rPr lang="en-US" sz="1200" smtClean="0">
                <a:latin typeface="Arial" panose="020B0604020202020204" pitchFamily="34" charset="0"/>
                <a:cs typeface="Arial" panose="020B0604020202020204" pitchFamily="34" charset="0"/>
              </a:rPr>
              <a:pPr/>
              <a:t>8</a:t>
            </a:fld>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1200" strike="sngStrike" dirty="0">
                <a:latin typeface="Arial" panose="020B0604020202020204" pitchFamily="34" charset="0"/>
                <a:cs typeface="Arial" panose="020B0604020202020204" pitchFamily="34" charset="0"/>
              </a:rPr>
              <a:t>[Instructors NOT teaching should be prepped to hand out laminated topo maps of the Marble Hill quadrangle – 1 map for every 2-3 students. </a:t>
            </a:r>
          </a:p>
          <a:p>
            <a:r>
              <a:rPr lang="en-US" sz="1200" strike="sngStrike" dirty="0">
                <a:latin typeface="Arial" panose="020B0604020202020204" pitchFamily="34" charset="0"/>
                <a:cs typeface="Arial" panose="020B0604020202020204" pitchFamily="34" charset="0"/>
              </a:rPr>
              <a:t>Each map needs a moist paper towel, dry paper towel, dry erase markers.]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Topographic maps represent a specific area of land, or quadrangle -- a four-sided region bounded by a particular latitude and longitude.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Topo maps show the shape and elevation of features on the Earth’s surface using contour lines to illustrate relief.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a:t>
            </a:r>
            <a:r>
              <a:rPr lang="en-US" baseline="0" dirty="0"/>
              <a:t> topo map has a scale, representing distance. This is a ratio comparing a measurement on the map and the on-the-ground distance in real life.</a:t>
            </a:r>
            <a:endParaRPr lang="en-US" dirty="0"/>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Symbols show boundaries, surface features, buildings, roads, railroads and communication features. </a:t>
            </a: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8</a:t>
            </a:fld>
            <a:endParaRPr lang="en-US" dirty="0"/>
          </a:p>
        </p:txBody>
      </p:sp>
    </p:spTree>
    <p:extLst>
      <p:ext uri="{BB962C8B-B14F-4D97-AF65-F5344CB8AC3E}">
        <p14:creationId xmlns:p14="http://schemas.microsoft.com/office/powerpoint/2010/main" val="1436059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7</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It’s important to understand the symbology</a:t>
            </a:r>
            <a:r>
              <a:rPr lang="en-US" baseline="0" dirty="0"/>
              <a:t> and parts of a topo map. Here are some important symbols you will see on Missouri topo maps. For more symbols, you can visit the USGS website for the complete PDF.</a:t>
            </a:r>
          </a:p>
          <a:p>
            <a:endParaRPr lang="en-US" dirty="0"/>
          </a:p>
        </p:txBody>
      </p:sp>
      <p:sp>
        <p:nvSpPr>
          <p:cNvPr id="4" name="Slide Number Placeholder 3"/>
          <p:cNvSpPr>
            <a:spLocks noGrp="1"/>
          </p:cNvSpPr>
          <p:nvPr>
            <p:ph type="sldNum" sz="quarter" idx="10"/>
          </p:nvPr>
        </p:nvSpPr>
        <p:spPr/>
        <p:txBody>
          <a:bodyPr/>
          <a:lstStyle/>
          <a:p>
            <a:fld id="{153D0901-62BC-4E8F-916F-EE73FE0A2520}" type="slidenum">
              <a:rPr lang="en-US" smtClean="0"/>
              <a:t>9</a:t>
            </a:fld>
            <a:endParaRPr lang="en-US" dirty="0"/>
          </a:p>
        </p:txBody>
      </p:sp>
    </p:spTree>
    <p:extLst>
      <p:ext uri="{BB962C8B-B14F-4D97-AF65-F5344CB8AC3E}">
        <p14:creationId xmlns:p14="http://schemas.microsoft.com/office/powerpoint/2010/main" val="924119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ctr">
              <a:defRPr sz="4800"/>
            </a:lvl1pPr>
            <a:extLst/>
          </a:lstStyle>
          <a:p>
            <a:r>
              <a:rPr kumimoji="0" lang="en-US" dirty="0"/>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A5C819B6-03BE-4FA7-BED3-466DE37958B6}" type="datetimeFigureOut">
              <a:rPr lang="en-US" smtClean="0"/>
              <a:t>2/26/2023</a:t>
            </a:fld>
            <a:endParaRPr lang="en-US" dirty="0"/>
          </a:p>
        </p:txBody>
      </p:sp>
      <p:sp>
        <p:nvSpPr>
          <p:cNvPr id="11" name="Slide Number Placeholder 10"/>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9FA3C58B-8584-43EC-BC03-F07AF0C1E868}" type="slidenum">
              <a:rPr lang="en-US" smtClean="0"/>
              <a:t>‹#›</a:t>
            </a:fld>
            <a:endParaRPr lang="en-US" dirty="0"/>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5C819B6-03BE-4FA7-BED3-466DE37958B6}" type="datetimeFigureOut">
              <a:rPr lang="en-US" smtClean="0"/>
              <a:t>2/26/2023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9FA3C58B-8584-43EC-BC03-F07AF0C1E86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5C819B6-03BE-4FA7-BED3-466DE37958B6}" type="datetimeFigureOut">
              <a:rPr lang="en-US" smtClean="0"/>
              <a:t>2/26/2023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9FA3C58B-8584-43EC-BC03-F07AF0C1E868}"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ctr">
              <a:defRPr sz="4800"/>
            </a:lvl1pPr>
            <a:extLst/>
          </a:lstStyle>
          <a:p>
            <a:r>
              <a:rPr kumimoji="0" lang="en-US" dirty="0"/>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B9AD786C-8D93-41FB-83CA-8C312B64EF06}" type="datetimeFigureOut">
              <a:rPr lang="en-US" smtClean="0"/>
              <a:t>2/26/2023</a:t>
            </a:fld>
            <a:endParaRPr lang="en-US"/>
          </a:p>
        </p:txBody>
      </p:sp>
      <p:sp>
        <p:nvSpPr>
          <p:cNvPr id="11" name="Slide Number Placeholder 10"/>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CDF7EAE5-B0DC-4AB6-A982-1A8551E67680}"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Date Placeholder 3"/>
          <p:cNvSpPr>
            <a:spLocks noGrp="1"/>
          </p:cNvSpPr>
          <p:nvPr>
            <p:ph type="dt" sz="half" idx="10"/>
          </p:nvPr>
        </p:nvSpPr>
        <p:spPr/>
        <p:txBody>
          <a:bodyPr/>
          <a:lstStyle/>
          <a:p>
            <a:fld id="{B9AD786C-8D93-41FB-83CA-8C312B64EF06}"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CDF7EAE5-B0DC-4AB6-A982-1A8551E67680}"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B9AD786C-8D93-41FB-83CA-8C312B64EF06}" type="datetimeFigureOut">
              <a:rPr lang="en-US" smtClean="0"/>
              <a:t>2/26/2023</a:t>
            </a:fld>
            <a:endParaRPr lang="en-US"/>
          </a:p>
        </p:txBody>
      </p:sp>
      <p:sp>
        <p:nvSpPr>
          <p:cNvPr id="9" name="Slide Number Placeholder 8"/>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CDF7EAE5-B0DC-4AB6-A982-1A8551E67680}"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9AD786C-8D93-41FB-83CA-8C312B64EF06}" type="datetimeFigureOut">
              <a:rPr lang="en-US" smtClean="0"/>
              <a:t>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a:prstGeom prst="rect">
            <a:avLst/>
          </a:prstGeom>
        </p:spPr>
        <p:txBody>
          <a:bodyPr/>
          <a:lstStyle/>
          <a:p>
            <a:fld id="{CDF7EAE5-B0DC-4AB6-A982-1A8551E67680}"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9AD786C-8D93-41FB-83CA-8C312B64EF06}" type="datetimeFigureOut">
              <a:rPr lang="en-US" smtClean="0"/>
              <a:t>2/26/2023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a:prstGeom prst="rect">
            <a:avLst/>
          </a:prstGeom>
        </p:spPr>
        <p:txBody>
          <a:bodyPr/>
          <a:lstStyle/>
          <a:p>
            <a:fld id="{CDF7EAE5-B0DC-4AB6-A982-1A8551E67680}"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9AD786C-8D93-41FB-83CA-8C312B64EF06}" type="datetimeFigureOut">
              <a:rPr lang="en-US" smtClean="0"/>
              <a:t>2/26/2023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38952" y="6514568"/>
            <a:ext cx="464288" cy="274320"/>
          </a:xfrm>
          <a:prstGeom prst="rect">
            <a:avLst/>
          </a:prstGeom>
        </p:spPr>
        <p:txBody>
          <a:bodyPr/>
          <a:lstStyle/>
          <a:p>
            <a:fld id="{CDF7EAE5-B0DC-4AB6-A982-1A8551E67680}"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AD786C-8D93-41FB-83CA-8C312B64EF06}" type="datetimeFigureOut">
              <a:rPr lang="en-US" smtClean="0"/>
              <a:t>2/26/2023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38952" y="6514568"/>
            <a:ext cx="464288" cy="274320"/>
          </a:xfrm>
          <a:prstGeom prst="rect">
            <a:avLst/>
          </a:prstGeom>
        </p:spPr>
        <p:txBody>
          <a:bodyPr/>
          <a:lstStyle/>
          <a:p>
            <a:fld id="{CDF7EAE5-B0DC-4AB6-A982-1A8551E67680}"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B9AD786C-8D93-41FB-83CA-8C312B64EF06}" type="datetimeFigureOut">
              <a:rPr lang="en-US" smtClean="0"/>
              <a:t>2/26/2023</a:t>
            </a:fld>
            <a:endParaRPr lang="en-US"/>
          </a:p>
        </p:txBody>
      </p:sp>
      <p:sp>
        <p:nvSpPr>
          <p:cNvPr id="10" name="Slide Number Placeholder 9"/>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CDF7EAE5-B0DC-4AB6-A982-1A8551E67680}"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Date Placeholder 3"/>
          <p:cNvSpPr>
            <a:spLocks noGrp="1"/>
          </p:cNvSpPr>
          <p:nvPr>
            <p:ph type="dt" sz="half" idx="10"/>
          </p:nvPr>
        </p:nvSpPr>
        <p:spPr/>
        <p:txBody>
          <a:bodyPr/>
          <a:lstStyle/>
          <a:p>
            <a:fld id="{A5C819B6-03BE-4FA7-BED3-466DE37958B6}" type="datetimeFigureOut">
              <a:rPr lang="en-US" smtClean="0"/>
              <a:t>2/26/2023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9FA3C58B-8584-43EC-BC03-F07AF0C1E868}"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B9AD786C-8D93-41FB-83CA-8C312B64EF06}" type="datetimeFigureOut">
              <a:rPr lang="en-US" smtClean="0"/>
              <a:t>2/26/2023</a:t>
            </a:fld>
            <a:endParaRPr lang="en-US"/>
          </a:p>
        </p:txBody>
      </p:sp>
      <p:sp>
        <p:nvSpPr>
          <p:cNvPr id="9" name="Slide Number Placeholder 8"/>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CDF7EAE5-B0DC-4AB6-A982-1A8551E67680}"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9AD786C-8D93-41FB-83CA-8C312B64EF06}"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CDF7EAE5-B0DC-4AB6-A982-1A8551E67680}"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9AD786C-8D93-41FB-83CA-8C312B64EF06}"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CDF7EAE5-B0DC-4AB6-A982-1A8551E67680}"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b="1">
                <a:solidFill>
                  <a:srgbClr val="FFC000"/>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016B417-1FF7-45D5-A08A-E43BFE5C3820}"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DFAB13-D3E2-4E2F-A386-473A4F981C36}" type="slidenum">
              <a:rPr lang="en-US" smtClean="0"/>
              <a:t>‹#›</a:t>
            </a:fld>
            <a:endParaRPr lang="en-US"/>
          </a:p>
        </p:txBody>
      </p:sp>
    </p:spTree>
    <p:extLst>
      <p:ext uri="{BB962C8B-B14F-4D97-AF65-F5344CB8AC3E}">
        <p14:creationId xmlns:p14="http://schemas.microsoft.com/office/powerpoint/2010/main" val="2614471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hasCustomPrompt="1"/>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dirty="0"/>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A5C819B6-03BE-4FA7-BED3-466DE37958B6}" type="datetimeFigureOut">
              <a:rPr lang="en-US" smtClean="0"/>
              <a:t>2/26/2023</a:t>
            </a:fld>
            <a:endParaRPr lang="en-US" dirty="0"/>
          </a:p>
        </p:txBody>
      </p:sp>
      <p:sp>
        <p:nvSpPr>
          <p:cNvPr id="9" name="Slide Number Placeholder 8"/>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9FA3C58B-8584-43EC-BC03-F07AF0C1E868}" type="slidenum">
              <a:rPr lang="en-US" smtClean="0"/>
              <a:t>‹#›</a:t>
            </a:fld>
            <a:endParaRPr lang="en-US" dirty="0"/>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5C819B6-03BE-4FA7-BED3-466DE37958B6}" type="datetimeFigureOut">
              <a:rPr lang="en-US" smtClean="0"/>
              <a:t>2/26/2023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41080" y="6514568"/>
            <a:ext cx="464288" cy="274320"/>
          </a:xfrm>
          <a:prstGeom prst="rect">
            <a:avLst/>
          </a:prstGeom>
        </p:spPr>
        <p:txBody>
          <a:bodyPr/>
          <a:lstStyle/>
          <a:p>
            <a:fld id="{9FA3C58B-8584-43EC-BC03-F07AF0C1E868}" type="slidenum">
              <a:rPr lang="en-US" smtClean="0"/>
              <a:t>‹#›</a:t>
            </a:fld>
            <a:endParaRPr lang="en-US" dirty="0"/>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dirty="0"/>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dirty="0"/>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5C819B6-03BE-4FA7-BED3-466DE37958B6}" type="datetimeFigureOut">
              <a:rPr lang="en-US" smtClean="0"/>
              <a:t>2/26/2023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8641080" y="6514568"/>
            <a:ext cx="464288" cy="274320"/>
          </a:xfrm>
          <a:prstGeom prst="rect">
            <a:avLst/>
          </a:prstGeom>
        </p:spPr>
        <p:txBody>
          <a:bodyPr/>
          <a:lstStyle/>
          <a:p>
            <a:fld id="{9FA3C58B-8584-43EC-BC03-F07AF0C1E86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5C819B6-03BE-4FA7-BED3-466DE37958B6}" type="datetimeFigureOut">
              <a:rPr lang="en-US" smtClean="0"/>
              <a:t>2/26/2023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638952" y="6514568"/>
            <a:ext cx="464288" cy="274320"/>
          </a:xfrm>
          <a:prstGeom prst="rect">
            <a:avLst/>
          </a:prstGeom>
        </p:spPr>
        <p:txBody>
          <a:bodyPr/>
          <a:lstStyle/>
          <a:p>
            <a:fld id="{9FA3C58B-8584-43EC-BC03-F07AF0C1E868}" type="slidenum">
              <a:rPr lang="en-US" smtClean="0"/>
              <a:t>‹#›</a:t>
            </a:fld>
            <a:endParaRPr lang="en-US" dirty="0"/>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C819B6-03BE-4FA7-BED3-466DE37958B6}" type="datetimeFigureOut">
              <a:rPr lang="en-US" smtClean="0"/>
              <a:t>2/26/2023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8638952" y="6514568"/>
            <a:ext cx="464288" cy="274320"/>
          </a:xfrm>
          <a:prstGeom prst="rect">
            <a:avLst/>
          </a:prstGeom>
        </p:spPr>
        <p:txBody>
          <a:bodyPr/>
          <a:lstStyle/>
          <a:p>
            <a:fld id="{9FA3C58B-8584-43EC-BC03-F07AF0C1E86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A5C819B6-03BE-4FA7-BED3-466DE37958B6}" type="datetimeFigureOut">
              <a:rPr lang="en-US" smtClean="0"/>
              <a:t>2/26/2023</a:t>
            </a:fld>
            <a:endParaRPr lang="en-US" dirty="0"/>
          </a:p>
        </p:txBody>
      </p:sp>
      <p:sp>
        <p:nvSpPr>
          <p:cNvPr id="10" name="Slide Number Placeholder 9"/>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9FA3C58B-8584-43EC-BC03-F07AF0C1E868}" type="slidenum">
              <a:rPr lang="en-US" smtClean="0"/>
              <a:t>‹#›</a:t>
            </a:fld>
            <a:endParaRPr lang="en-US" dirty="0"/>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dirty="0">
                <a:solidFill>
                  <a:schemeClr val="lt1"/>
                </a:solidFill>
                <a:latin typeface="+mn-lt"/>
                <a:ea typeface="+mn-ea"/>
                <a:cs typeface="+mn-cs"/>
              </a:rPr>
              <a:t>Click icon to add picture</a:t>
            </a:r>
          </a:p>
        </p:txBody>
      </p:sp>
      <p:sp>
        <p:nvSpPr>
          <p:cNvPr id="8" name="Date Placeholder 7"/>
          <p:cNvSpPr>
            <a:spLocks noGrp="1"/>
          </p:cNvSpPr>
          <p:nvPr>
            <p:ph type="dt" sz="half" idx="10"/>
          </p:nvPr>
        </p:nvSpPr>
        <p:spPr>
          <a:xfrm>
            <a:off x="5562600" y="6509004"/>
            <a:ext cx="3002280" cy="274320"/>
          </a:xfrm>
        </p:spPr>
        <p:txBody>
          <a:bodyPr vert="horz" rtlCol="0"/>
          <a:lstStyle/>
          <a:p>
            <a:fld id="{A5C819B6-03BE-4FA7-BED3-466DE37958B6}" type="datetimeFigureOut">
              <a:rPr lang="en-US" smtClean="0"/>
              <a:t>2/26/2023</a:t>
            </a:fld>
            <a:endParaRPr lang="en-US" dirty="0"/>
          </a:p>
        </p:txBody>
      </p:sp>
      <p:sp>
        <p:nvSpPr>
          <p:cNvPr id="9" name="Slide Number Placeholder 8"/>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9FA3C58B-8584-43EC-BC03-F07AF0C1E868}" type="slidenum">
              <a:rPr lang="en-US" smtClean="0"/>
              <a:t>‹#›</a:t>
            </a:fld>
            <a:endParaRPr lang="en-US" dirty="0"/>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dirty="0"/>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A5C819B6-03BE-4FA7-BED3-466DE37958B6}" type="datetimeFigureOut">
              <a:rPr lang="en-US" smtClean="0"/>
              <a:t>2/26/2023</a:t>
            </a:fld>
            <a:endParaRPr lang="en-US" dirty="0"/>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dirty="0"/>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8" name="Slide Number Placeholder 4"/>
          <p:cNvSpPr>
            <a:spLocks noGrp="1"/>
          </p:cNvSpPr>
          <p:nvPr>
            <p:ph type="sldNum" sz="quarter" idx="4"/>
          </p:nvPr>
        </p:nvSpPr>
        <p:spPr>
          <a:xfrm>
            <a:off x="8638952" y="6514568"/>
            <a:ext cx="464288" cy="274320"/>
          </a:xfrm>
          <a:prstGeom prst="rect">
            <a:avLst/>
          </a:prstGeom>
        </p:spPr>
        <p:txBody>
          <a:bodyPr/>
          <a:lstStyle/>
          <a:p>
            <a:fld id="{9FA3C58B-8584-43EC-BC03-F07AF0C1E868}" type="slidenum">
              <a:rPr lang="en-US" smtClean="0"/>
              <a:t>‹#›</a:t>
            </a:fld>
            <a:endParaRPr lang="en-US" dirty="0"/>
          </a:p>
        </p:txBody>
      </p:sp>
      <p:pic>
        <p:nvPicPr>
          <p:cNvPr id="9" name="Picture 3" descr="N:\Lackmk\Images\Logos\VWQM.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22109"/>
          <a:stretch/>
        </p:blipFill>
        <p:spPr bwMode="auto">
          <a:xfrm>
            <a:off x="8686800" y="6400800"/>
            <a:ext cx="381000" cy="371474"/>
          </a:xfrm>
          <a:prstGeom prst="rect">
            <a:avLst/>
          </a:prstGeom>
          <a:noFill/>
          <a:extLst>
            <a:ext uri="{909E8E84-426E-40DD-AFC4-6F175D3DCCD1}">
              <a14:hiddenFill xmlns:a14="http://schemas.microsoft.com/office/drawing/2010/main">
                <a:solidFill>
                  <a:srgbClr val="FFFFFF"/>
                </a:solidFill>
              </a14:hiddenFill>
            </a:ext>
          </a:extLst>
        </p:spPr>
      </p:pic>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B9AD786C-8D93-41FB-83CA-8C312B64EF06}" type="datetimeFigureOut">
              <a:rPr lang="en-US" smtClean="0"/>
              <a:t>2/26/2023</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dirty="0"/>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8" name="Slide Number Placeholder 4"/>
          <p:cNvSpPr>
            <a:spLocks noGrp="1"/>
          </p:cNvSpPr>
          <p:nvPr>
            <p:ph type="sldNum" sz="quarter" idx="4"/>
          </p:nvPr>
        </p:nvSpPr>
        <p:spPr>
          <a:xfrm>
            <a:off x="8638952" y="6514568"/>
            <a:ext cx="464288" cy="274320"/>
          </a:xfrm>
          <a:prstGeom prst="rect">
            <a:avLst/>
          </a:prstGeom>
        </p:spPr>
        <p:txBody>
          <a:bodyPr/>
          <a:lstStyle/>
          <a:p>
            <a:fld id="{CDF7EAE5-B0DC-4AB6-A982-1A8551E67680}" type="slidenum">
              <a:rPr lang="en-US" smtClean="0"/>
              <a:t>‹#›</a:t>
            </a:fld>
            <a:endParaRPr lang="en-US"/>
          </a:p>
        </p:txBody>
      </p:sp>
      <p:pic>
        <p:nvPicPr>
          <p:cNvPr id="9" name="Picture 3" descr="N:\Lackmk\Images\Logos\VWQM.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22109"/>
          <a:stretch/>
        </p:blipFill>
        <p:spPr bwMode="auto">
          <a:xfrm>
            <a:off x="8686800" y="6400800"/>
            <a:ext cx="381000" cy="3714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N:\Lackmk\Images\Logos\VWQM.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b="22109"/>
          <a:stretch/>
        </p:blipFill>
        <p:spPr bwMode="auto">
          <a:xfrm>
            <a:off x="8686800" y="6400800"/>
            <a:ext cx="381000" cy="371474"/>
          </a:xfrm>
          <a:prstGeom prst="rect">
            <a:avLst/>
          </a:prstGeom>
          <a:noFill/>
          <a:extLst>
            <a:ext uri="{909E8E84-426E-40DD-AFC4-6F175D3DCCD1}">
              <a14:hiddenFill xmlns:a14="http://schemas.microsoft.com/office/drawing/2010/main">
                <a:solidFill>
                  <a:srgbClr val="FFFFFF"/>
                </a:solidFill>
              </a14:hiddenFill>
            </a:ext>
          </a:extLst>
        </p:spPr>
      </p:pic>
    </p:spTree>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698" r:id="rId12"/>
  </p:sldLayoutIdLst>
  <p:txStyles>
    <p:title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4.m4a"/><Relationship Id="rId7" Type="http://schemas.microsoft.com/office/2007/relationships/hdphoto" Target="../media/hdphoto1.wdp"/><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notesSlide" Target="../notesSlides/notesSlide14.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6.m4a"/><Relationship Id="rId1" Type="http://schemas.openxmlformats.org/officeDocument/2006/relationships/audio" Target="NULL" TargetMode="Externa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1.m4a"/><Relationship Id="rId1" Type="http://schemas.openxmlformats.org/officeDocument/2006/relationships/audio" Target="NULL" TargetMode="Externa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0.jp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24.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0.jp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1.jp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26.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2.jp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27.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3.jp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28.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4.jp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29.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5.jp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30.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6.jp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31.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7.jp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32.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8.jp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33.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9.jp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34.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30.jp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35.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31.jp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36.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32.jp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37.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33.jp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34.jp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35.jp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hyperlink" Target="mailto:Streamteam@dnr.mo.gov" TargetMode="External"/><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37.jpe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38.jp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4.m4a"/><Relationship Id="rId1" Type="http://schemas.microsoft.com/office/2007/relationships/media" Target="../media/media44.m4a"/><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5.m4a"/><Relationship Id="rId1" Type="http://schemas.microsoft.com/office/2007/relationships/media" Target="../media/media45.m4a"/><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41.png"/><Relationship Id="rId5" Type="http://schemas.openxmlformats.org/officeDocument/2006/relationships/hyperlink" Target="http://htt:/mostreamteam.org/" TargetMode="External"/><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48.m4a"/><Relationship Id="rId7" Type="http://schemas.openxmlformats.org/officeDocument/2006/relationships/image" Target="../media/image43.png"/><Relationship Id="rId2" Type="http://schemas.microsoft.com/office/2007/relationships/media" Target="../media/media48.m4a"/><Relationship Id="rId1" Type="http://schemas.openxmlformats.org/officeDocument/2006/relationships/tags" Target="../tags/tag2.xml"/><Relationship Id="rId6" Type="http://schemas.openxmlformats.org/officeDocument/2006/relationships/image" Target="../media/image42.png"/><Relationship Id="rId11" Type="http://schemas.openxmlformats.org/officeDocument/2006/relationships/image" Target="../media/image3.png"/><Relationship Id="rId5" Type="http://schemas.openxmlformats.org/officeDocument/2006/relationships/notesSlide" Target="../notesSlides/notesSlide46.xml"/><Relationship Id="rId10" Type="http://schemas.microsoft.com/office/2007/relationships/hdphoto" Target="../media/hdphoto4.wdp"/><Relationship Id="rId4" Type="http://schemas.openxmlformats.org/officeDocument/2006/relationships/slideLayout" Target="../slideLayouts/slideLayout2.xml"/><Relationship Id="rId9" Type="http://schemas.openxmlformats.org/officeDocument/2006/relationships/image" Target="../media/image45.png"/></Relationships>
</file>

<file path=ppt/slides/_rels/slide49.xml.rels><?xml version="1.0" encoding="UTF-8" standalone="yes"?>
<Relationships xmlns="http://schemas.openxmlformats.org/package/2006/relationships"><Relationship Id="rId8" Type="http://schemas.openxmlformats.org/officeDocument/2006/relationships/hyperlink" Target="mailto:youtube.com/@MissouriStreamTeam" TargetMode="External"/><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slideLayout" Target="../slideLayouts/slideLayout2.xml"/><Relationship Id="rId21" Type="http://schemas.openxmlformats.org/officeDocument/2006/relationships/image" Target="../media/image3.png"/><Relationship Id="rId7" Type="http://schemas.openxmlformats.org/officeDocument/2006/relationships/hyperlink" Target="mailto:Streamteam@mdc.mo.gov" TargetMode="External"/><Relationship Id="rId12" Type="http://schemas.openxmlformats.org/officeDocument/2006/relationships/image" Target="../media/image47.svg"/><Relationship Id="rId17" Type="http://schemas.openxmlformats.org/officeDocument/2006/relationships/image" Target="../media/image52.png"/><Relationship Id="rId2" Type="http://schemas.openxmlformats.org/officeDocument/2006/relationships/audio" Target="../media/media49.m4a"/><Relationship Id="rId16" Type="http://schemas.openxmlformats.org/officeDocument/2006/relationships/image" Target="../media/image51.svg"/><Relationship Id="rId20" Type="http://schemas.openxmlformats.org/officeDocument/2006/relationships/image" Target="../media/image55.svg"/><Relationship Id="rId1" Type="http://schemas.microsoft.com/office/2007/relationships/media" Target="../media/media49.m4a"/><Relationship Id="rId6" Type="http://schemas.openxmlformats.org/officeDocument/2006/relationships/hyperlink" Target="mailto:Streamteam@dnr.mo.gov" TargetMode="External"/><Relationship Id="rId11" Type="http://schemas.openxmlformats.org/officeDocument/2006/relationships/image" Target="../media/image46.png"/><Relationship Id="rId5" Type="http://schemas.openxmlformats.org/officeDocument/2006/relationships/hyperlink" Target="http://www.mostreamteam.org/" TargetMode="External"/><Relationship Id="rId15" Type="http://schemas.openxmlformats.org/officeDocument/2006/relationships/image" Target="../media/image50.png"/><Relationship Id="rId10" Type="http://schemas.openxmlformats.org/officeDocument/2006/relationships/hyperlink" Target="https://www.facebook.com/mostreamteams/" TargetMode="External"/><Relationship Id="rId19" Type="http://schemas.openxmlformats.org/officeDocument/2006/relationships/image" Target="../media/image54.png"/><Relationship Id="rId4" Type="http://schemas.openxmlformats.org/officeDocument/2006/relationships/notesSlide" Target="../notesSlides/notesSlide47.xml"/><Relationship Id="rId9" Type="http://schemas.openxmlformats.org/officeDocument/2006/relationships/hyperlink" Target="mailto:outube.com/@MissouriStreamTeam" TargetMode="External"/><Relationship Id="rId14" Type="http://schemas.openxmlformats.org/officeDocument/2006/relationships/image" Target="../media/image49.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MAPPING AND ONLINE TOOLS</a:t>
            </a:r>
          </a:p>
        </p:txBody>
      </p:sp>
      <p:sp>
        <p:nvSpPr>
          <p:cNvPr id="3" name="Subtitle 2"/>
          <p:cNvSpPr>
            <a:spLocks noGrp="1"/>
          </p:cNvSpPr>
          <p:nvPr>
            <p:ph type="subTitle" idx="1"/>
          </p:nvPr>
        </p:nvSpPr>
        <p:spPr/>
        <p:txBody>
          <a:bodyPr/>
          <a:lstStyle/>
          <a:p>
            <a:endParaRPr lang="en-US" dirty="0"/>
          </a:p>
        </p:txBody>
      </p:sp>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1014" end="1912.9455"/>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31887427"/>
      </p:ext>
    </p:extLst>
  </p:cSld>
  <p:clrMapOvr>
    <a:masterClrMapping/>
  </p:clrMapOvr>
  <mc:AlternateContent xmlns:mc="http://schemas.openxmlformats.org/markup-compatibility/2006" xmlns:p14="http://schemas.microsoft.com/office/powerpoint/2010/main">
    <mc:Choice Requires="p14">
      <p:transition spd="slow" p14:dur="2000" advTm="16364"/>
    </mc:Choice>
    <mc:Fallback xmlns="">
      <p:transition spd="slow" advTm="16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OF A TOPO MAP</a:t>
            </a:r>
          </a:p>
        </p:txBody>
      </p:sp>
      <p:pic>
        <p:nvPicPr>
          <p:cNvPr id="1028" name="Picture 4" descr="https://upload.wikimedia.org/wikipedia/commons/7/79/Topographic_map_example.png"/>
          <p:cNvPicPr>
            <a:picLocks noChangeAspect="1" noChangeArrowheads="1"/>
          </p:cNvPicPr>
          <p:nvPr/>
        </p:nvPicPr>
        <p:blipFill rotWithShape="1">
          <a:blip r:embed="rId5">
            <a:extLst>
              <a:ext uri="{28A0092B-C50C-407E-A947-70E740481C1C}">
                <a14:useLocalDpi xmlns:a14="http://schemas.microsoft.com/office/drawing/2010/main" val="0"/>
              </a:ext>
            </a:extLst>
          </a:blip>
          <a:srcRect t="25983" r="10195"/>
          <a:stretch/>
        </p:blipFill>
        <p:spPr bwMode="auto">
          <a:xfrm>
            <a:off x="1657350" y="1520151"/>
            <a:ext cx="5829300" cy="4804449"/>
          </a:xfrm>
          <a:prstGeom prst="rect">
            <a:avLst/>
          </a:prstGeom>
          <a:noFill/>
          <a:ln w="38100">
            <a:noFill/>
          </a:ln>
          <a:extLst>
            <a:ext uri="{909E8E84-426E-40DD-AFC4-6F175D3DCCD1}">
              <a14:hiddenFill xmlns:a14="http://schemas.microsoft.com/office/drawing/2010/main">
                <a:solidFill>
                  <a:srgbClr val="FFFFFF"/>
                </a:solidFill>
              </a14:hiddenFill>
            </a:ext>
          </a:extLst>
        </p:spPr>
      </p:pic>
      <p:cxnSp>
        <p:nvCxnSpPr>
          <p:cNvPr id="26" name="Straight Arrow Connector 25"/>
          <p:cNvCxnSpPr/>
          <p:nvPr/>
        </p:nvCxnSpPr>
        <p:spPr>
          <a:xfrm>
            <a:off x="1181276" y="2362200"/>
            <a:ext cx="1066623" cy="457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V="1">
            <a:off x="1181276" y="1851900"/>
            <a:ext cx="1180924" cy="5103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a:off x="1181276" y="2362200"/>
            <a:ext cx="1066623" cy="10668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265128" y="1932057"/>
            <a:ext cx="1146143" cy="707886"/>
          </a:xfrm>
          <a:prstGeom prst="rect">
            <a:avLst/>
          </a:prstGeom>
          <a:noFill/>
        </p:spPr>
        <p:txBody>
          <a:bodyPr wrap="square" rtlCol="0">
            <a:spAutoFit/>
          </a:bodyPr>
          <a:lstStyle/>
          <a:p>
            <a:r>
              <a:rPr lang="en-US" sz="2000" dirty="0"/>
              <a:t>Contour Lines</a:t>
            </a:r>
          </a:p>
        </p:txBody>
      </p:sp>
      <p:grpSp>
        <p:nvGrpSpPr>
          <p:cNvPr id="12" name="Group 11"/>
          <p:cNvGrpSpPr/>
          <p:nvPr/>
        </p:nvGrpSpPr>
        <p:grpSpPr>
          <a:xfrm>
            <a:off x="304800" y="6324600"/>
            <a:ext cx="8298753" cy="347045"/>
            <a:chOff x="229783" y="6400800"/>
            <a:chExt cx="4033383" cy="270845"/>
          </a:xfrm>
        </p:grpSpPr>
        <p:sp>
          <p:nvSpPr>
            <p:cNvPr id="13" name="Freeform 12"/>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14" name="Freeform 13"/>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5" name="Freeform 14"/>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3030" end="5922.6712"/>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9741270"/>
      </p:ext>
    </p:extLst>
  </p:cSld>
  <p:clrMapOvr>
    <a:masterClrMapping/>
  </p:clrMapOvr>
  <mc:AlternateContent xmlns:mc="http://schemas.openxmlformats.org/markup-compatibility/2006" xmlns:p14="http://schemas.microsoft.com/office/powerpoint/2010/main">
    <mc:Choice Requires="p14">
      <p:transition spd="slow" p14:dur="2000" advTm="74894"/>
    </mc:Choice>
    <mc:Fallback xmlns="">
      <p:transition spd="slow" advTm="74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6960" x="465138" y="5027613"/>
          <p14:tracePt t="47158" x="4170363" y="3089275"/>
          <p14:tracePt t="47216" x="5000625" y="2465388"/>
          <p14:tracePt t="47238" x="5054600" y="2384425"/>
          <p14:tracePt t="47256" x="5108575" y="2322513"/>
          <p14:tracePt t="47266" x="5143500" y="2295525"/>
          <p14:tracePt t="47283" x="5224463" y="2205038"/>
          <p14:tracePt t="47300" x="5276850" y="2152650"/>
          <p14:tracePt t="47317" x="5276850" y="2098675"/>
          <p14:tracePt t="47333" x="5286375" y="2054225"/>
          <p14:tracePt t="47350" x="5286375" y="2009775"/>
          <p14:tracePt t="47367" x="5268913" y="1990725"/>
          <p14:tracePt t="47384" x="5268913" y="1946275"/>
          <p14:tracePt t="47400" x="5251450" y="1919288"/>
          <p14:tracePt t="47417" x="5232400" y="1893888"/>
          <p14:tracePt t="47433" x="5187950" y="1857375"/>
          <p14:tracePt t="47450" x="5143500" y="1830388"/>
          <p14:tracePt t="47466" x="5108575" y="1830388"/>
          <p14:tracePt t="47483" x="5081588" y="1830388"/>
          <p14:tracePt t="47500" x="5054600" y="1839913"/>
          <p14:tracePt t="47516" x="5000625" y="1857375"/>
          <p14:tracePt t="47533" x="4902200" y="1911350"/>
          <p14:tracePt t="47550" x="4822825" y="1965325"/>
          <p14:tracePt t="47567" x="4768850" y="2027238"/>
          <p14:tracePt t="47583" x="4732338" y="2081213"/>
          <p14:tracePt t="47600" x="4697413" y="2116138"/>
          <p14:tracePt t="47617" x="4670425" y="2133600"/>
          <p14:tracePt t="47634" x="4643438" y="2152650"/>
          <p14:tracePt t="47650" x="4608513" y="2187575"/>
          <p14:tracePt t="47667" x="4598988" y="2214563"/>
          <p14:tracePt t="47683" x="4598988" y="2232025"/>
          <p14:tracePt t="47737" x="4598988" y="2241550"/>
          <p14:tracePt t="47756" x="4589463" y="2268538"/>
          <p14:tracePt t="47772" x="4581525" y="2286000"/>
          <p14:tracePt t="47783" x="4572000" y="2295525"/>
          <p14:tracePt t="47800" x="4562475" y="2303463"/>
          <p14:tracePt t="47816" x="4537075" y="2339975"/>
          <p14:tracePt t="47833" x="4510088" y="2366963"/>
          <p14:tracePt t="47850" x="4491038" y="2401888"/>
          <p14:tracePt t="47867" x="4483100" y="2428875"/>
          <p14:tracePt t="47884" x="4465638" y="2455863"/>
          <p14:tracePt t="47887" x="4456113" y="2465388"/>
          <p14:tracePt t="47900" x="4446588" y="2482850"/>
          <p14:tracePt t="47916" x="4429125" y="2500313"/>
          <p14:tracePt t="47933" x="4384675" y="2544763"/>
          <p14:tracePt t="47950" x="4348163" y="2581275"/>
          <p14:tracePt t="47966" x="4330700" y="2616200"/>
          <p14:tracePt t="47983" x="4303713" y="2633663"/>
          <p14:tracePt t="48000" x="4303713" y="2652713"/>
          <p14:tracePt t="48017" x="4295775" y="2660650"/>
          <p14:tracePt t="48034" x="4276725" y="2670175"/>
          <p14:tracePt t="48041" x="4268788" y="2679700"/>
          <p14:tracePt t="48051" x="4251325" y="2697163"/>
          <p14:tracePt t="48066" x="4251325" y="2705100"/>
          <p14:tracePt t="48083" x="4241800" y="2724150"/>
          <p14:tracePt t="48100" x="4224338" y="2741613"/>
          <p14:tracePt t="48134" x="4197350" y="2768600"/>
          <p14:tracePt t="48150" x="4170363" y="2786063"/>
          <p14:tracePt t="48166" x="4152900" y="2822575"/>
          <p14:tracePt t="48183" x="4143375" y="2840038"/>
          <p14:tracePt t="48201" x="4116388" y="2857500"/>
          <p14:tracePt t="48217" x="4108450" y="2867025"/>
          <p14:tracePt t="48233" x="4081463" y="2894013"/>
          <p14:tracePt t="48250" x="4062413" y="2919413"/>
          <p14:tracePt t="48266" x="4037013" y="2946400"/>
          <p14:tracePt t="48283" x="4027488" y="2973388"/>
          <p14:tracePt t="48300" x="3990975" y="2990850"/>
          <p14:tracePt t="48316" x="3983038" y="3017838"/>
          <p14:tracePt t="48333" x="3965575" y="3036888"/>
          <p14:tracePt t="48350" x="3956050" y="3036888"/>
          <p14:tracePt t="48367" x="3946525" y="3036888"/>
          <p14:tracePt t="48484" x="3938588" y="3036888"/>
          <p14:tracePt t="48515" x="3938588" y="3017838"/>
          <p14:tracePt t="48524" x="3946525" y="3017838"/>
          <p14:tracePt t="48534" x="3946525" y="2990850"/>
          <p14:tracePt t="48550" x="3973513" y="2965450"/>
          <p14:tracePt t="48566" x="4010025" y="2928938"/>
          <p14:tracePt t="48583" x="4037013" y="2901950"/>
          <p14:tracePt t="48600" x="4054475" y="2884488"/>
          <p14:tracePt t="48617" x="4071938" y="2874963"/>
          <p14:tracePt t="48634" x="4089400" y="2867025"/>
          <p14:tracePt t="48650" x="4108450" y="2847975"/>
          <p14:tracePt t="48666" x="4125913" y="2830513"/>
          <p14:tracePt t="48683" x="4170363" y="2786063"/>
          <p14:tracePt t="48700" x="4197350" y="2751138"/>
          <p14:tracePt t="48716" x="4232275" y="2714625"/>
          <p14:tracePt t="48733" x="4241800" y="2697163"/>
          <p14:tracePt t="48750" x="4251325" y="2679700"/>
          <p14:tracePt t="48767" x="4268788" y="2652713"/>
          <p14:tracePt t="48784" x="4295775" y="2633663"/>
          <p14:tracePt t="48800" x="4313238" y="2616200"/>
          <p14:tracePt t="48816" x="4357688" y="2562225"/>
          <p14:tracePt t="48833" x="4384675" y="2509838"/>
          <p14:tracePt t="48850" x="4419600" y="2473325"/>
          <p14:tracePt t="48866" x="4438650" y="2446338"/>
          <p14:tracePt t="48883" x="4465638" y="2393950"/>
          <p14:tracePt t="48886" x="4465638" y="2384425"/>
          <p14:tracePt t="48900" x="4483100" y="2347913"/>
          <p14:tracePt t="48916" x="4510088" y="2312988"/>
          <p14:tracePt t="48934" x="4527550" y="2259013"/>
          <p14:tracePt t="48950" x="4554538" y="2241550"/>
          <p14:tracePt t="48966" x="4562475" y="2205038"/>
          <p14:tracePt t="48983" x="4572000" y="2179638"/>
          <p14:tracePt t="49000" x="4581525" y="2133600"/>
          <p14:tracePt t="49016" x="4625975" y="2081213"/>
          <p14:tracePt t="49033" x="4652963" y="2027238"/>
          <p14:tracePt t="49037" x="4660900" y="2009775"/>
          <p14:tracePt t="49050" x="4670425" y="1990725"/>
          <p14:tracePt t="49066" x="4679950" y="1955800"/>
          <p14:tracePt t="49083" x="4687888" y="1946275"/>
          <p14:tracePt t="49100" x="4705350" y="1911350"/>
          <p14:tracePt t="49117" x="4724400" y="1884363"/>
          <p14:tracePt t="49133" x="4741863" y="1857375"/>
          <p14:tracePt t="49150" x="4759325" y="1830388"/>
          <p14:tracePt t="49167" x="4759325" y="1822450"/>
          <p14:tracePt t="49183" x="4768850" y="1795463"/>
          <p14:tracePt t="49200" x="4768850" y="1776413"/>
          <p14:tracePt t="49218" x="4776788" y="1758950"/>
          <p14:tracePt t="49233" x="4786313" y="1741488"/>
          <p14:tracePt t="49250" x="4795838" y="1731963"/>
          <p14:tracePt t="49357" x="4795838" y="1741488"/>
          <p14:tracePt t="49376" x="4795838" y="1758950"/>
          <p14:tracePt t="49395" x="4795838" y="1795463"/>
          <p14:tracePt t="49398" x="4795838" y="1803400"/>
          <p14:tracePt t="49409" x="4786313" y="1830388"/>
          <p14:tracePt t="49420" x="4768850" y="1857375"/>
          <p14:tracePt t="49433" x="4759325" y="1874838"/>
          <p14:tracePt t="49450" x="4751388" y="1893888"/>
          <p14:tracePt t="49467" x="4732338" y="1919288"/>
          <p14:tracePt t="49483" x="4724400" y="1938338"/>
          <p14:tracePt t="49500" x="4697413" y="1973263"/>
          <p14:tracePt t="49517" x="4687888" y="1990725"/>
          <p14:tracePt t="49533" x="4679950" y="2000250"/>
          <p14:tracePt t="49550" x="4660900" y="2027238"/>
          <p14:tracePt t="49566" x="4660900" y="2036763"/>
          <p14:tracePt t="49583" x="4643438" y="2054225"/>
          <p14:tracePt t="49600" x="4625975" y="2071688"/>
          <p14:tracePt t="49616" x="4598988" y="2098675"/>
          <p14:tracePt t="49634" x="4581525" y="2133600"/>
          <p14:tracePt t="49650" x="4562475" y="2133600"/>
          <p14:tracePt t="49666" x="4545013" y="2133600"/>
          <p14:tracePt t="49683" x="4537075" y="2133600"/>
          <p14:tracePt t="49700" x="4537075" y="2143125"/>
          <p14:tracePt t="49716" x="4518025" y="2160588"/>
          <p14:tracePt t="49733" x="4510088" y="2170113"/>
          <p14:tracePt t="49750" x="4500563" y="2187575"/>
          <p14:tracePt t="49766" x="4500563" y="2205038"/>
          <p14:tracePt t="49784" x="4483100" y="2232025"/>
          <p14:tracePt t="49800" x="4473575" y="2251075"/>
          <p14:tracePt t="49816" x="4438650" y="2286000"/>
          <p14:tracePt t="49833" x="4419600" y="2295525"/>
          <p14:tracePt t="49850" x="4419600" y="2303463"/>
          <p14:tracePt t="49867" x="4411663" y="2322513"/>
          <p14:tracePt t="49884" x="4394200" y="2339975"/>
          <p14:tracePt t="49900" x="4384675" y="2339975"/>
          <p14:tracePt t="49917" x="4367213" y="2374900"/>
          <p14:tracePt t="49933" x="4348163" y="2401888"/>
          <p14:tracePt t="49950" x="4340225" y="2419350"/>
          <p14:tracePt t="49967" x="4303713" y="2438400"/>
          <p14:tracePt t="49983" x="4295775" y="2446338"/>
          <p14:tracePt t="50000" x="4276725" y="2465388"/>
          <p14:tracePt t="50016" x="4268788" y="2482850"/>
          <p14:tracePt t="50033" x="4259263" y="2490788"/>
          <p14:tracePt t="50037" x="4251325" y="2509838"/>
          <p14:tracePt t="50050" x="4241800" y="2509838"/>
          <p14:tracePt t="50066" x="4232275" y="2527300"/>
          <p14:tracePt t="50083" x="4205288" y="2544763"/>
          <p14:tracePt t="50100" x="4187825" y="2562225"/>
          <p14:tracePt t="50116" x="4160838" y="2581275"/>
          <p14:tracePt t="50133" x="4116388" y="2616200"/>
          <p14:tracePt t="50150" x="4098925" y="2643188"/>
          <p14:tracePt t="50166" x="4089400" y="2660650"/>
          <p14:tracePt t="50183" x="4071938" y="2679700"/>
          <p14:tracePt t="50200" x="4054475" y="2687638"/>
          <p14:tracePt t="50217" x="4027488" y="2705100"/>
          <p14:tracePt t="50233" x="4000500" y="2732088"/>
          <p14:tracePt t="50250" x="3990975" y="2751138"/>
          <p14:tracePt t="50266" x="3956050" y="2786063"/>
          <p14:tracePt t="50283" x="3956050" y="2795588"/>
          <p14:tracePt t="50300" x="3946525" y="2803525"/>
          <p14:tracePt t="50316" x="3938588" y="2813050"/>
          <p14:tracePt t="50333" x="3929063" y="2830513"/>
          <p14:tracePt t="50350" x="3894138" y="2867025"/>
          <p14:tracePt t="50366" x="3875088" y="2894013"/>
          <p14:tracePt t="50384" x="3867150" y="2901950"/>
          <p14:tracePt t="50400" x="3848100" y="2919413"/>
          <p14:tracePt t="50453" x="3840163" y="2928938"/>
          <p14:tracePt t="50501" x="3840163" y="2938463"/>
          <p14:tracePt t="50525" x="3830638" y="2938463"/>
          <p14:tracePt t="50534" x="3830638" y="2946400"/>
          <p14:tracePt t="50556" x="3822700" y="2946400"/>
          <p14:tracePt t="50812" x="3830638" y="2946400"/>
          <p14:tracePt t="50821" x="3848100" y="2946400"/>
          <p14:tracePt t="50833" x="3875088" y="2938463"/>
          <p14:tracePt t="50850" x="3894138" y="2928938"/>
          <p14:tracePt t="50867" x="3894138" y="2919413"/>
          <p14:tracePt t="50901" x="3911600" y="2919413"/>
          <p14:tracePt t="50920" x="3919538" y="2911475"/>
          <p14:tracePt t="50940" x="3929063" y="2911475"/>
          <p14:tracePt t="51056" x="3938588" y="2911475"/>
          <p14:tracePt t="51074" x="3946525" y="2911475"/>
          <p14:tracePt t="51091" x="3956050" y="2901950"/>
          <p14:tracePt t="51298" x="3965575" y="2894013"/>
          <p14:tracePt t="51316" x="4017963" y="2840038"/>
          <p14:tracePt t="51331" x="4098925" y="2768600"/>
          <p14:tracePt t="51343" x="4152900" y="2714625"/>
          <p14:tracePt t="51354" x="4179888" y="2687638"/>
          <p14:tracePt t="51367" x="4205288" y="2660650"/>
          <p14:tracePt t="51383" x="4251325" y="2633663"/>
          <p14:tracePt t="51387" x="4259263" y="2625725"/>
          <p14:tracePt t="51400" x="4295775" y="2598738"/>
          <p14:tracePt t="51417" x="4340225" y="2544763"/>
          <p14:tracePt t="51433" x="4394200" y="2500313"/>
          <p14:tracePt t="51450" x="4438650" y="2419350"/>
          <p14:tracePt t="51466" x="4473575" y="2374900"/>
          <p14:tracePt t="51483" x="4491038" y="2347913"/>
          <p14:tracePt t="51500" x="4518025" y="2312988"/>
          <p14:tracePt t="51516" x="4537075" y="2276475"/>
          <p14:tracePt t="51533" x="4554538" y="2251075"/>
          <p14:tracePt t="51550" x="4589463" y="2241550"/>
          <p14:tracePt t="51567" x="4616450" y="2224088"/>
          <p14:tracePt t="51583" x="4643438" y="2187575"/>
          <p14:tracePt t="51600" x="4660900" y="2143125"/>
          <p14:tracePt t="51616" x="4679950" y="2116138"/>
          <p14:tracePt t="51633" x="4697413" y="2081213"/>
          <p14:tracePt t="51650" x="4724400" y="2044700"/>
          <p14:tracePt t="51666" x="4741863" y="1982788"/>
          <p14:tracePt t="51683" x="4751388" y="1955800"/>
          <p14:tracePt t="51700" x="4759325" y="1928813"/>
          <p14:tracePt t="51717" x="4768850" y="1911350"/>
          <p14:tracePt t="51733" x="4776788" y="1893888"/>
          <p14:tracePt t="51750" x="4786313" y="1884363"/>
          <p14:tracePt t="51766" x="4795838" y="1874838"/>
          <p14:tracePt t="51783" x="4795838" y="1866900"/>
          <p14:tracePt t="51816" x="4803775" y="1866900"/>
          <p14:tracePt t="51974" x="4795838" y="1884363"/>
          <p14:tracePt t="51994" x="4759325" y="1938338"/>
          <p14:tracePt t="52012" x="4732338" y="1973263"/>
          <p14:tracePt t="52025" x="4714875" y="2000250"/>
          <p14:tracePt t="52041" x="4705350" y="2017713"/>
          <p14:tracePt t="52051" x="4697413" y="2027238"/>
          <p14:tracePt t="52066" x="4687888" y="2036763"/>
          <p14:tracePt t="52083" x="4679950" y="2062163"/>
          <p14:tracePt t="52100" x="4652963" y="2089150"/>
          <p14:tracePt t="52117" x="4633913" y="2125663"/>
          <p14:tracePt t="52134" x="4589463" y="2160588"/>
          <p14:tracePt t="52150" x="4562475" y="2205038"/>
          <p14:tracePt t="52167" x="4537075" y="2241550"/>
          <p14:tracePt t="52183" x="4518025" y="2259013"/>
          <p14:tracePt t="52200" x="4483100" y="2295525"/>
          <p14:tracePt t="52216" x="4465638" y="2330450"/>
          <p14:tracePt t="52233" x="4446588" y="2357438"/>
          <p14:tracePt t="52250" x="4411663" y="2393950"/>
          <p14:tracePt t="52266" x="4375150" y="2446338"/>
          <p14:tracePt t="52283" x="4340225" y="2500313"/>
          <p14:tracePt t="52300" x="4322763" y="2527300"/>
          <p14:tracePt t="52316" x="4286250" y="2554288"/>
          <p14:tracePt t="52333" x="4259263" y="2598738"/>
          <p14:tracePt t="52350" x="4224338" y="2633663"/>
          <p14:tracePt t="52366" x="4197350" y="2670175"/>
          <p14:tracePt t="52383" x="4152900" y="2714625"/>
          <p14:tracePt t="52386" x="4143375" y="2714625"/>
          <p14:tracePt t="52400" x="4133850" y="2732088"/>
          <p14:tracePt t="52416" x="4125913" y="2741613"/>
          <p14:tracePt t="52451" x="4143375" y="2741613"/>
          <p14:tracePt t="52461" x="4268788" y="2697163"/>
          <p14:tracePt t="52472" x="4384675" y="2660650"/>
          <p14:tracePt t="52484" x="4581525" y="2608263"/>
          <p14:tracePt t="52500" x="4938713" y="2527300"/>
          <p14:tracePt t="52516" x="5259388" y="2411413"/>
          <p14:tracePt t="52533" x="5589588" y="2232025"/>
          <p14:tracePt t="52552" x="5803900" y="2081213"/>
          <p14:tracePt t="52571" x="5946775" y="1982788"/>
          <p14:tracePt t="52583" x="6037263" y="1919288"/>
          <p14:tracePt t="52600" x="6116638" y="1866900"/>
          <p14:tracePt t="52616" x="6143625" y="1847850"/>
          <p14:tracePt t="52633" x="6161088" y="1830388"/>
          <p14:tracePt t="52650" x="6180138" y="1830388"/>
          <p14:tracePt t="52666" x="6188075" y="1822450"/>
          <p14:tracePt t="52683" x="6197600" y="1822450"/>
          <p14:tracePt t="52700" x="6232525" y="1795463"/>
          <p14:tracePt t="52716" x="6269038" y="1768475"/>
          <p14:tracePt t="52733" x="6348413" y="1724025"/>
          <p14:tracePt t="52750" x="6411913" y="1687513"/>
          <p14:tracePt t="52766" x="6465888" y="1660525"/>
          <p14:tracePt t="52783" x="6545263" y="1643063"/>
          <p14:tracePt t="52800" x="6634163" y="1625600"/>
          <p14:tracePt t="52816" x="6670675" y="1625600"/>
          <p14:tracePt t="52891" x="6661150" y="1633538"/>
          <p14:tracePt t="52912" x="6554788" y="1731963"/>
          <p14:tracePt t="52931" x="6500813" y="1803400"/>
          <p14:tracePt t="52943" x="6473825" y="1830388"/>
          <p14:tracePt t="52954" x="6446838" y="1874838"/>
          <p14:tracePt t="52966" x="6411913" y="1911350"/>
          <p14:tracePt t="52983" x="6348413" y="1955800"/>
          <p14:tracePt t="53000" x="6323013" y="1990725"/>
          <p14:tracePt t="53017" x="6269038" y="2017713"/>
          <p14:tracePt t="53034" x="6242050" y="2044700"/>
          <p14:tracePt t="53041" x="6242050" y="2062163"/>
          <p14:tracePt t="53052" x="6232525" y="2071688"/>
          <p14:tracePt t="53066" x="6224588" y="2081213"/>
          <p14:tracePt t="53083" x="6224588" y="2116138"/>
          <p14:tracePt t="53100" x="6205538" y="2152650"/>
          <p14:tracePt t="53116" x="6205538" y="2170113"/>
          <p14:tracePt t="53134" x="6205538" y="2214563"/>
          <p14:tracePt t="53150" x="6205538" y="2251075"/>
          <p14:tracePt t="53166" x="6215063" y="2286000"/>
          <p14:tracePt t="53183" x="6215063" y="2347913"/>
          <p14:tracePt t="53200" x="6215063" y="2393950"/>
          <p14:tracePt t="53216" x="6205538" y="2465388"/>
          <p14:tracePt t="53233" x="6215063" y="2527300"/>
          <p14:tracePt t="53250" x="6232525" y="2581275"/>
          <p14:tracePt t="53266" x="6232525" y="2598738"/>
          <p14:tracePt t="53340" x="6242050" y="2589213"/>
          <p14:tracePt t="53350" x="6242050" y="2554288"/>
          <p14:tracePt t="53366" x="6242050" y="2473325"/>
          <p14:tracePt t="53384" x="6259513" y="2357438"/>
          <p14:tracePt t="53387" x="6259513" y="2330450"/>
          <p14:tracePt t="53400" x="6259513" y="2286000"/>
          <p14:tracePt t="53416" x="6276975" y="2232025"/>
          <p14:tracePt t="53433" x="6296025" y="2179638"/>
          <p14:tracePt t="53450" x="6330950" y="2125663"/>
          <p14:tracePt t="53466" x="6367463" y="2062163"/>
          <p14:tracePt t="53483" x="6419850" y="2000250"/>
          <p14:tracePt t="53500" x="6473825" y="1955800"/>
          <p14:tracePt t="53516" x="6500813" y="1919288"/>
          <p14:tracePt t="53533" x="6527800" y="1884363"/>
          <p14:tracePt t="53550" x="6537325" y="1874838"/>
          <p14:tracePt t="53566" x="6545263" y="1866900"/>
          <p14:tracePt t="53682" x="6537325" y="1866900"/>
          <p14:tracePt t="53701" x="6510338" y="1893888"/>
          <p14:tracePt t="53722" x="6465888" y="1965325"/>
          <p14:tracePt t="53736" x="6429375" y="2017713"/>
          <p14:tracePt t="53750" x="6402388" y="2062163"/>
          <p14:tracePt t="53767" x="6357938" y="2125663"/>
          <p14:tracePt t="53784" x="6323013" y="2205038"/>
          <p14:tracePt t="53799" x="6296025" y="2251075"/>
          <p14:tracePt t="53816" x="6286500" y="2295525"/>
          <p14:tracePt t="53833" x="6276975" y="2339975"/>
          <p14:tracePt t="53850" x="6269038" y="2393950"/>
          <p14:tracePt t="53866" x="6269038" y="2446338"/>
          <p14:tracePt t="53883" x="6259513" y="2517775"/>
          <p14:tracePt t="53900" x="6259513" y="2562225"/>
          <p14:tracePt t="53916" x="6259513" y="2581275"/>
          <p14:tracePt t="54046" x="6251575" y="2589213"/>
          <p14:tracePt t="54070" x="6251575" y="2581275"/>
          <p14:tracePt t="54079" x="6242050" y="2554288"/>
          <p14:tracePt t="54090" x="6242050" y="2536825"/>
          <p14:tracePt t="54100" x="6251575" y="2473325"/>
          <p14:tracePt t="54116" x="6276975" y="2357438"/>
          <p14:tracePt t="54133" x="6303963" y="2232025"/>
          <p14:tracePt t="54150" x="6340475" y="2179638"/>
          <p14:tracePt t="54166" x="6375400" y="2125663"/>
          <p14:tracePt t="54183" x="6384925" y="2098675"/>
          <p14:tracePt t="54200" x="6402388" y="2062163"/>
          <p14:tracePt t="54216" x="6419850" y="2036763"/>
          <p14:tracePt t="54233" x="6446838" y="1982788"/>
          <p14:tracePt t="54250" x="6465888" y="1946275"/>
          <p14:tracePt t="54266" x="6491288" y="1911350"/>
          <p14:tracePt t="54283" x="6500813" y="1901825"/>
          <p14:tracePt t="54300" x="6510338" y="1884363"/>
          <p14:tracePt t="54316" x="6518275" y="1874838"/>
          <p14:tracePt t="54333" x="6537325" y="1857375"/>
          <p14:tracePt t="54350" x="6562725" y="1839913"/>
          <p14:tracePt t="54366" x="6581775" y="1830388"/>
          <p14:tracePt t="54383" x="6589713" y="1822450"/>
          <p14:tracePt t="54400" x="6589713" y="1812925"/>
          <p14:tracePt t="54566" x="6581775" y="1812925"/>
          <p14:tracePt t="54577" x="6562725" y="1830388"/>
          <p14:tracePt t="54591" x="6545263" y="1847850"/>
          <p14:tracePt t="54603" x="6510338" y="1874838"/>
          <p14:tracePt t="54616" x="6491288" y="1901825"/>
          <p14:tracePt t="54634" x="6465888" y="1946275"/>
          <p14:tracePt t="54650" x="6446838" y="1973263"/>
          <p14:tracePt t="54666" x="6419850" y="2009775"/>
          <p14:tracePt t="54683" x="6411913" y="2036763"/>
          <p14:tracePt t="54700" x="6384925" y="2071688"/>
          <p14:tracePt t="54716" x="6367463" y="2098675"/>
          <p14:tracePt t="54733" x="6330950" y="2152650"/>
          <p14:tracePt t="54750" x="6323013" y="2179638"/>
          <p14:tracePt t="54766" x="6323013" y="2197100"/>
          <p14:tracePt t="54783" x="6303963" y="2224088"/>
          <p14:tracePt t="54800" x="6303963" y="2241550"/>
          <p14:tracePt t="54816" x="6276975" y="2241550"/>
          <p14:tracePt t="54833" x="6269038" y="2241550"/>
          <p14:tracePt t="54850" x="6259513" y="2276475"/>
          <p14:tracePt t="54866" x="6251575" y="2312988"/>
          <p14:tracePt t="54883" x="6251575" y="2347913"/>
          <p14:tracePt t="54906" x="6242050" y="2357438"/>
          <p14:tracePt t="55015" x="6242050" y="2347913"/>
          <p14:tracePt t="55036" x="6251575" y="2259013"/>
          <p14:tracePt t="55043" x="6259513" y="2205038"/>
          <p14:tracePt t="55057" x="6276975" y="2160588"/>
          <p14:tracePt t="55068" x="6296025" y="2098675"/>
          <p14:tracePt t="55083" x="6323013" y="2017713"/>
          <p14:tracePt t="55099" x="6340475" y="1955800"/>
          <p14:tracePt t="55116" x="6348413" y="1901825"/>
          <p14:tracePt t="55133" x="6367463" y="1839913"/>
          <p14:tracePt t="55150" x="6375400" y="1803400"/>
          <p14:tracePt t="55166" x="6394450" y="1785938"/>
          <p14:tracePt t="55183" x="6411913" y="1758950"/>
          <p14:tracePt t="55200" x="6411913" y="1751013"/>
          <p14:tracePt t="55217" x="6419850" y="1741488"/>
          <p14:tracePt t="55233" x="6438900" y="1724025"/>
          <p14:tracePt t="55401" x="6419850" y="1741488"/>
          <p14:tracePt t="55420" x="6384925" y="1822450"/>
          <p14:tracePt t="55437" x="6357938" y="1866900"/>
          <p14:tracePt t="55449" x="6348413" y="1919288"/>
          <p14:tracePt t="55466" x="6313488" y="1965325"/>
          <p14:tracePt t="55483" x="6303963" y="1990725"/>
          <p14:tracePt t="55499" x="6286500" y="2017713"/>
          <p14:tracePt t="55516" x="6276975" y="2036763"/>
          <p14:tracePt t="55533" x="6259513" y="2062163"/>
          <p14:tracePt t="55550" x="6251575" y="2098675"/>
          <p14:tracePt t="55566" x="6232525" y="2152650"/>
          <p14:tracePt t="55583" x="6224588" y="2205038"/>
          <p14:tracePt t="55600" x="6224588" y="2232025"/>
          <p14:tracePt t="55616" x="6224588" y="2276475"/>
          <p14:tracePt t="55634" x="6224588" y="2347913"/>
          <p14:tracePt t="55650" x="6286500" y="2384425"/>
          <p14:tracePt t="55666" x="6348413" y="2428875"/>
          <p14:tracePt t="55683" x="6419850" y="2465388"/>
          <p14:tracePt t="55700" x="6446838" y="2490788"/>
          <p14:tracePt t="55716" x="6446838" y="2500313"/>
          <p14:tracePt t="55733" x="6456363" y="2509838"/>
          <p14:tracePt t="55749" x="6465888" y="2517775"/>
          <p14:tracePt t="55766" x="6491288" y="2527300"/>
          <p14:tracePt t="55783" x="6562725" y="2536825"/>
          <p14:tracePt t="55800" x="6562725" y="2554288"/>
          <p14:tracePt t="55816" x="6572250" y="2562225"/>
          <p14:tracePt t="55892" x="6572250" y="2554288"/>
          <p14:tracePt t="55903" x="6572250" y="2527300"/>
          <p14:tracePt t="55916" x="6554788" y="2438400"/>
          <p14:tracePt t="55933" x="6518275" y="2241550"/>
          <p14:tracePt t="55950" x="6518275" y="2125663"/>
          <p14:tracePt t="55967" x="6518275" y="2054225"/>
          <p14:tracePt t="55983" x="6545263" y="1990725"/>
          <p14:tracePt t="56000" x="6545263" y="1955800"/>
          <p14:tracePt t="56017" x="6545263" y="1938338"/>
          <p14:tracePt t="56034" x="6554788" y="1911350"/>
          <p14:tracePt t="56040" x="6562725" y="1893888"/>
          <p14:tracePt t="56050" x="6572250" y="1884363"/>
          <p14:tracePt t="56066" x="6581775" y="1866900"/>
          <p14:tracePt t="56083" x="6599238" y="1830388"/>
          <p14:tracePt t="56099" x="6634163" y="1803400"/>
          <p14:tracePt t="56116" x="6643688" y="1795463"/>
          <p14:tracePt t="56241" x="6643688" y="1812925"/>
          <p14:tracePt t="56257" x="6608763" y="1866900"/>
          <p14:tracePt t="56271" x="6572250" y="1973263"/>
          <p14:tracePt t="56283" x="6510338" y="2143125"/>
          <p14:tracePt t="56300" x="6419850" y="2347913"/>
          <p14:tracePt t="56316" x="6348413" y="2509838"/>
          <p14:tracePt t="56333" x="6276975" y="2608263"/>
          <p14:tracePt t="56366" x="6259513" y="2616200"/>
          <p14:tracePt t="56383" x="6242050" y="2616200"/>
          <p14:tracePt t="56386" x="6232525" y="2616200"/>
          <p14:tracePt t="56400" x="6215063" y="2598738"/>
          <p14:tracePt t="56416" x="6143625" y="2562225"/>
          <p14:tracePt t="56433" x="6000750" y="2490788"/>
          <p14:tracePt t="56450" x="5776913" y="2401888"/>
          <p14:tracePt t="56466" x="5653088" y="2374900"/>
          <p14:tracePt t="56483" x="5545138" y="2330450"/>
          <p14:tracePt t="56499" x="5527675" y="2330450"/>
          <p14:tracePt t="56533" x="5518150" y="2330450"/>
          <p14:tracePt t="56549" x="5491163" y="2330450"/>
          <p14:tracePt t="56566" x="5438775" y="2330450"/>
          <p14:tracePt t="56583" x="5348288" y="2347913"/>
          <p14:tracePt t="56600" x="5303838" y="2357438"/>
          <p14:tracePt t="56616" x="5268913" y="2357438"/>
          <p14:tracePt t="56633" x="5241925" y="2339975"/>
          <p14:tracePt t="56649" x="5205413" y="2312988"/>
          <p14:tracePt t="56667" x="5160963" y="2268538"/>
          <p14:tracePt t="56683" x="5072063" y="2214563"/>
          <p14:tracePt t="56700" x="4956175" y="2133600"/>
          <p14:tracePt t="56716" x="4902200" y="2098675"/>
          <p14:tracePt t="56733" x="4894263" y="2081213"/>
          <p14:tracePt t="56878" x="4884738" y="2081213"/>
          <p14:tracePt t="56898" x="4840288" y="2089150"/>
          <p14:tracePt t="56911" x="4776788" y="2125663"/>
          <p14:tracePt t="56923" x="4732338" y="2160588"/>
          <p14:tracePt t="56933" x="4705350" y="2179638"/>
          <p14:tracePt t="56949" x="4643438" y="2214563"/>
          <p14:tracePt t="56966" x="4633913" y="2224088"/>
          <p14:tracePt t="56983" x="4572000" y="2268538"/>
          <p14:tracePt t="57000" x="4537075" y="2295525"/>
          <p14:tracePt t="57017" x="4510088" y="2339975"/>
          <p14:tracePt t="57034" x="4456113" y="2411413"/>
          <p14:tracePt t="57041" x="4419600" y="2446338"/>
          <p14:tracePt t="57054" x="4357688" y="2482850"/>
          <p14:tracePt t="57066" x="4295775" y="2509838"/>
          <p14:tracePt t="57083" x="4241800" y="2554288"/>
          <p14:tracePt t="57099" x="4205288" y="2571750"/>
          <p14:tracePt t="57116" x="4160838" y="2608263"/>
          <p14:tracePt t="57134" x="4098925" y="2643188"/>
          <p14:tracePt t="57150" x="4044950" y="2679700"/>
          <p14:tracePt t="57166" x="3973513" y="2724150"/>
          <p14:tracePt t="57183" x="3894138" y="2768600"/>
          <p14:tracePt t="57200" x="3867150" y="2795588"/>
          <p14:tracePt t="57216" x="3857625" y="2795588"/>
          <p14:tracePt t="57301" x="3875088" y="2795588"/>
          <p14:tracePt t="57318" x="3965575" y="2732088"/>
          <p14:tracePt t="57333" x="4098925" y="2643188"/>
          <p14:tracePt t="57349" x="4268788" y="2527300"/>
          <p14:tracePt t="57366" x="4465638" y="2393950"/>
          <p14:tracePt t="57383" x="4545013" y="2322513"/>
          <p14:tracePt t="57386" x="4554538" y="2312988"/>
          <p14:tracePt t="57399" x="4589463" y="2268538"/>
          <p14:tracePt t="57416" x="4625975" y="2224088"/>
          <p14:tracePt t="57433" x="4660900" y="2152650"/>
          <p14:tracePt t="57450" x="4705350" y="2081213"/>
          <p14:tracePt t="57466" x="4751388" y="2017713"/>
          <p14:tracePt t="57483" x="4786313" y="1965325"/>
          <p14:tracePt t="57500" x="4813300" y="1946275"/>
          <p14:tracePt t="57516" x="4822825" y="1919288"/>
          <p14:tracePt t="57533" x="4830763" y="1901825"/>
          <p14:tracePt t="57549" x="4840288" y="1884363"/>
          <p14:tracePt t="57583" x="4848225" y="1866900"/>
          <p14:tracePt t="57600" x="4848225" y="1857375"/>
          <p14:tracePt t="57776" x="4848225" y="1866900"/>
          <p14:tracePt t="57787" x="4840288" y="1893888"/>
          <p14:tracePt t="57800" x="4830763" y="1901825"/>
          <p14:tracePt t="57817" x="4830763" y="1919288"/>
          <p14:tracePt t="57833" x="4813300" y="1928813"/>
          <p14:tracePt t="57850" x="4795838" y="1955800"/>
          <p14:tracePt t="57866" x="4768850" y="2000250"/>
          <p14:tracePt t="57884" x="4732338" y="2071688"/>
          <p14:tracePt t="57888" x="4714875" y="2081213"/>
          <p14:tracePt t="57899" x="4652963" y="2160588"/>
          <p14:tracePt t="57917" x="4589463" y="2241550"/>
          <p14:tracePt t="57933" x="4537075" y="2295525"/>
          <p14:tracePt t="57949" x="4527550" y="2322513"/>
          <p14:tracePt t="57966" x="4518025" y="2330450"/>
          <p14:tracePt t="57983" x="4500563" y="2347913"/>
          <p14:tracePt t="57999" x="4483100" y="2357438"/>
          <p14:tracePt t="58082" x="4473575" y="2366963"/>
          <p14:tracePt t="58103" x="4456113" y="2374900"/>
          <p14:tracePt t="58117" x="4446588" y="2384425"/>
          <p14:tracePt t="58133" x="4429125" y="2411413"/>
          <p14:tracePt t="58150" x="4384675" y="2438400"/>
          <p14:tracePt t="58166" x="4313238" y="2482850"/>
          <p14:tracePt t="58183" x="4251325" y="2527300"/>
          <p14:tracePt t="58200" x="4214813" y="2554288"/>
          <p14:tracePt t="58233" x="4205288" y="2554288"/>
          <p14:tracePt t="58285" x="4214813" y="2544763"/>
          <p14:tracePt t="58295" x="4268788" y="2527300"/>
          <p14:tracePt t="58307" x="4303713" y="2500313"/>
          <p14:tracePt t="58319" x="4402138" y="2428875"/>
          <p14:tracePt t="58333" x="4483100" y="2393950"/>
          <p14:tracePt t="58350" x="4581525" y="2330450"/>
          <p14:tracePt t="58366" x="4633913" y="2295525"/>
          <p14:tracePt t="58383" x="4660900" y="2276475"/>
          <p14:tracePt t="58387" x="4660900" y="2268538"/>
          <p14:tracePt t="58400" x="4679950" y="2251075"/>
          <p14:tracePt t="58417" x="4697413" y="2214563"/>
          <p14:tracePt t="58433" x="4732338" y="2170113"/>
          <p14:tracePt t="58450" x="4759325" y="2098675"/>
          <p14:tracePt t="58466" x="4786313" y="2054225"/>
          <p14:tracePt t="58483" x="4803775" y="2000250"/>
          <p14:tracePt t="58500" x="4813300" y="1973263"/>
          <p14:tracePt t="58516" x="4822825" y="1938338"/>
          <p14:tracePt t="58533" x="4830763" y="1911350"/>
          <p14:tracePt t="58549" x="4848225" y="1893888"/>
          <p14:tracePt t="58670" x="4848225" y="1901825"/>
          <p14:tracePt t="58689" x="4795838" y="2009775"/>
          <p14:tracePt t="58712" x="4687888" y="2259013"/>
          <p14:tracePt t="58727" x="4581525" y="2455863"/>
          <p14:tracePt t="58741" x="4572000" y="2517775"/>
          <p14:tracePt t="58753" x="4527550" y="2571750"/>
          <p14:tracePt t="58766" x="4518025" y="2589213"/>
          <p14:tracePt t="58917" x="4510088" y="2598738"/>
          <p14:tracePt t="58934" x="4491038" y="2589213"/>
          <p14:tracePt t="58950" x="4491038" y="2581275"/>
          <p14:tracePt t="58966" x="4483100" y="2571750"/>
          <p14:tracePt t="58983" x="4465638" y="2544763"/>
          <p14:tracePt t="58999" x="4465638" y="2536825"/>
          <p14:tracePt t="59016" x="4465638" y="2509838"/>
          <p14:tracePt t="59033" x="4465638" y="2465388"/>
          <p14:tracePt t="59037" x="4465638" y="2446338"/>
          <p14:tracePt t="59049" x="4483100" y="2384425"/>
          <p14:tracePt t="59066" x="4483100" y="2295525"/>
          <p14:tracePt t="59083" x="4483100" y="2224088"/>
          <p14:tracePt t="59099" x="4483100" y="2143125"/>
          <p14:tracePt t="59116" x="4483100" y="2089150"/>
          <p14:tracePt t="59133" x="4483100" y="2036763"/>
          <p14:tracePt t="59150" x="4483100" y="1982788"/>
          <p14:tracePt t="59166" x="4491038" y="1919288"/>
          <p14:tracePt t="59183" x="4510088" y="1874838"/>
          <p14:tracePt t="59200" x="4510088" y="1839913"/>
          <p14:tracePt t="59216" x="4510088" y="1830388"/>
          <p14:tracePt t="59233" x="4510088" y="1812925"/>
          <p14:tracePt t="59250" x="4510088" y="1795463"/>
          <p14:tracePt t="59266" x="4510088" y="1776413"/>
          <p14:tracePt t="59283" x="4500563" y="1758950"/>
          <p14:tracePt t="59299" x="4491038" y="1741488"/>
          <p14:tracePt t="59316" x="4456113" y="1704975"/>
          <p14:tracePt t="59333" x="4438650" y="1704975"/>
          <p14:tracePt t="59350" x="4411663" y="1697038"/>
          <p14:tracePt t="59366" x="4394200" y="1697038"/>
          <p14:tracePt t="59384" x="4340225" y="1679575"/>
          <p14:tracePt t="59387" x="4330700" y="1679575"/>
          <p14:tracePt t="59399" x="4295775" y="1679575"/>
          <p14:tracePt t="59416" x="4232275" y="1679575"/>
          <p14:tracePt t="59433" x="4179888" y="1687513"/>
          <p14:tracePt t="59449" x="4116388" y="1704975"/>
          <p14:tracePt t="59466" x="4071938" y="1714500"/>
          <p14:tracePt t="59483" x="4037013" y="1731963"/>
          <p14:tracePt t="59500" x="4000500" y="1751013"/>
          <p14:tracePt t="59516" x="3946525" y="1795463"/>
          <p14:tracePt t="59534" x="3911600" y="1839913"/>
          <p14:tracePt t="59550" x="3894138" y="1874838"/>
          <p14:tracePt t="59566" x="3884613" y="1928813"/>
          <p14:tracePt t="59583" x="3875088" y="1973263"/>
          <p14:tracePt t="59599" x="3875088" y="2009775"/>
          <p14:tracePt t="59616" x="3875088" y="2054225"/>
          <p14:tracePt t="59633" x="3875088" y="2098675"/>
          <p14:tracePt t="59649" x="3875088" y="2160588"/>
          <p14:tracePt t="59666" x="3875088" y="2205038"/>
          <p14:tracePt t="59683" x="3875088" y="2241550"/>
          <p14:tracePt t="59700" x="3875088" y="2295525"/>
          <p14:tracePt t="59716" x="3857625" y="2330450"/>
          <p14:tracePt t="59733" x="3813175" y="2393950"/>
          <p14:tracePt t="59749" x="3803650" y="2428875"/>
          <p14:tracePt t="59766" x="3768725" y="2482850"/>
          <p14:tracePt t="59783" x="3741738" y="2527300"/>
          <p14:tracePt t="59799" x="3705225" y="2581275"/>
          <p14:tracePt t="59816" x="3660775" y="2616200"/>
          <p14:tracePt t="59833" x="3633788" y="2652713"/>
          <p14:tracePt t="59849" x="3598863" y="2697163"/>
          <p14:tracePt t="59866" x="3544888" y="2724150"/>
          <p14:tracePt t="59883" x="3500438" y="2751138"/>
          <p14:tracePt t="59886" x="3500438" y="2759075"/>
          <p14:tracePt t="59899" x="3490913" y="2759075"/>
          <p14:tracePt t="59916" x="3482975" y="2768600"/>
          <p14:tracePt t="59933" x="3465513" y="2786063"/>
          <p14:tracePt t="59950" x="3438525" y="2803525"/>
          <p14:tracePt t="59966" x="3429000" y="2813050"/>
          <p14:tracePt t="60010" x="3419475" y="2813050"/>
          <p14:tracePt t="60031" x="3429000" y="2786063"/>
          <p14:tracePt t="60042" x="3429000" y="2751138"/>
          <p14:tracePt t="60053" x="3446463" y="2687638"/>
          <p14:tracePt t="60066" x="3473450" y="2616200"/>
          <p14:tracePt t="60083" x="3527425" y="2490788"/>
          <p14:tracePt t="60099" x="3554413" y="2384425"/>
          <p14:tracePt t="60116" x="3571875" y="2303463"/>
          <p14:tracePt t="60133" x="3581400" y="2268538"/>
          <p14:tracePt t="60149" x="3581400" y="2224088"/>
          <p14:tracePt t="60166" x="3581400" y="2187575"/>
          <p14:tracePt t="60183" x="3562350" y="2170113"/>
          <p14:tracePt t="60199" x="3554413" y="2152650"/>
          <p14:tracePt t="60216" x="3527425" y="2143125"/>
          <p14:tracePt t="60233" x="3509963" y="2143125"/>
          <p14:tracePt t="60249" x="3473450" y="2143125"/>
          <p14:tracePt t="60266" x="3438525" y="2143125"/>
          <p14:tracePt t="60283" x="3402013" y="2170113"/>
          <p14:tracePt t="60299" x="3348038" y="2197100"/>
          <p14:tracePt t="60316" x="3330575" y="2214563"/>
          <p14:tracePt t="60333" x="3303588" y="2251075"/>
          <p14:tracePt t="60349" x="3286125" y="2286000"/>
          <p14:tracePt t="60366" x="3268663" y="2330450"/>
          <p14:tracePt t="60383" x="3268663" y="2393950"/>
          <p14:tracePt t="60399" x="3268663" y="2446338"/>
          <p14:tracePt t="60416" x="3268663" y="2482850"/>
          <p14:tracePt t="60433" x="3268663" y="2517775"/>
          <p14:tracePt t="60449" x="3268663" y="2544763"/>
          <p14:tracePt t="60466" x="3268663" y="2581275"/>
          <p14:tracePt t="60483" x="3268663" y="2625725"/>
          <p14:tracePt t="60499" x="3259138" y="2660650"/>
          <p14:tracePt t="60516" x="3251200" y="2705100"/>
          <p14:tracePt t="60533" x="3232150" y="2751138"/>
          <p14:tracePt t="60549" x="3205163" y="2795588"/>
          <p14:tracePt t="60566" x="3160713" y="2867025"/>
          <p14:tracePt t="60583" x="3133725" y="2901950"/>
          <p14:tracePt t="60599" x="3098800" y="2938463"/>
          <p14:tracePt t="60616" x="3062288" y="2965450"/>
          <p14:tracePt t="60633" x="3036888" y="2990850"/>
          <p14:tracePt t="60650" x="3009900" y="3009900"/>
          <p14:tracePt t="60666" x="2990850" y="3017838"/>
          <p14:tracePt t="60683" x="2973388" y="3036888"/>
          <p14:tracePt t="60700" x="2955925" y="3054350"/>
          <p14:tracePt t="60733" x="2938463" y="3062288"/>
          <p14:tracePt t="60785" x="2938463" y="3044825"/>
          <p14:tracePt t="60798" x="2938463" y="3017838"/>
          <p14:tracePt t="60814" x="2965450" y="2946400"/>
          <p14:tracePt t="60826" x="3000375" y="2874963"/>
          <p14:tracePt t="60837" x="3036888" y="2813050"/>
          <p14:tracePt t="60849" x="3081338" y="2732088"/>
          <p14:tracePt t="60866" x="3133725" y="2670175"/>
          <p14:tracePt t="60884" x="3170238" y="2598738"/>
          <p14:tracePt t="60899" x="3197225" y="2562225"/>
          <p14:tracePt t="60916" x="3205163" y="2509838"/>
          <p14:tracePt t="60933" x="3224213" y="2473325"/>
          <p14:tracePt t="60950" x="3224213" y="2419350"/>
          <p14:tracePt t="60966" x="3224213" y="2366963"/>
          <p14:tracePt t="60983" x="3224213" y="2330450"/>
          <p14:tracePt t="60999" x="3197225" y="2276475"/>
          <p14:tracePt t="61016" x="3179763" y="2259013"/>
          <p14:tracePt t="61033" x="3152775" y="2224088"/>
          <p14:tracePt t="61040" x="3143250" y="2205038"/>
          <p14:tracePt t="61049" x="3108325" y="2170113"/>
          <p14:tracePt t="61066" x="3071813" y="2133600"/>
          <p14:tracePt t="61082" x="3036888" y="2116138"/>
          <p14:tracePt t="61099" x="3000375" y="2108200"/>
          <p14:tracePt t="61116" x="2982913" y="2108200"/>
          <p14:tracePt t="61169" x="2973388" y="2108200"/>
          <p14:tracePt t="61181" x="2965450" y="2108200"/>
          <p14:tracePt t="61193" x="2965450" y="2116138"/>
          <p14:tracePt t="61204" x="2965450" y="2143125"/>
          <p14:tracePt t="61216" x="2965450" y="2197100"/>
          <p14:tracePt t="61233" x="2990850" y="2251075"/>
          <p14:tracePt t="61249" x="3017838" y="2295525"/>
          <p14:tracePt t="61266" x="3027363" y="2347913"/>
          <p14:tracePt t="61283" x="3036888" y="2411413"/>
          <p14:tracePt t="61299" x="3036888" y="2465388"/>
          <p14:tracePt t="61316" x="3009900" y="2536825"/>
          <p14:tracePt t="61333" x="3000375" y="2589213"/>
          <p14:tracePt t="61349" x="2982913" y="2660650"/>
          <p14:tracePt t="61366" x="2955925" y="2714625"/>
          <p14:tracePt t="61383" x="2928938" y="2759075"/>
          <p14:tracePt t="61385" x="2919413" y="2776538"/>
          <p14:tracePt t="61399" x="2901950" y="2803525"/>
          <p14:tracePt t="61416" x="2857500" y="2847975"/>
          <p14:tracePt t="61433" x="2822575" y="2919413"/>
          <p14:tracePt t="61450" x="2759075" y="3017838"/>
          <p14:tracePt t="61466" x="2714625" y="3081338"/>
          <p14:tracePt t="61483" x="2697163" y="3125788"/>
          <p14:tracePt t="61499" x="2670175" y="3152775"/>
          <p14:tracePt t="61516" x="2652713" y="3187700"/>
          <p14:tracePt t="61533" x="2643188" y="3205163"/>
          <p14:tracePt t="61549" x="2625725" y="3214688"/>
          <p14:tracePt t="61566" x="2625725" y="3232150"/>
          <p14:tracePt t="61599" x="2625725" y="3241675"/>
          <p14:tracePt t="61616" x="2616200" y="3251200"/>
          <p14:tracePt t="61642" x="2616200" y="3259138"/>
          <p14:tracePt t="61662" x="2616200" y="3268663"/>
          <p14:tracePt t="61678" x="2643188" y="3268663"/>
          <p14:tracePt t="61689" x="2679700" y="3276600"/>
          <p14:tracePt t="62115" x="2697163" y="3276600"/>
          <p14:tracePt t="62125" x="2697163" y="3268663"/>
          <p14:tracePt t="62203" x="2679700" y="3268663"/>
          <p14:tracePt t="62221" x="2660650" y="3276600"/>
          <p14:tracePt t="62233" x="2643188" y="3295650"/>
          <p14:tracePt t="62249" x="2633663" y="3313113"/>
          <p14:tracePt t="62282" x="2633663" y="3322638"/>
          <p14:tracePt t="62299" x="2633663" y="3340100"/>
          <p14:tracePt t="62316" x="2633663" y="3384550"/>
          <p14:tracePt t="62332" x="2633663" y="3411538"/>
          <p14:tracePt t="62349" x="2660650" y="3438525"/>
          <p14:tracePt t="62366" x="2732088" y="3465513"/>
          <p14:tracePt t="62383" x="2741613" y="3482975"/>
          <p14:tracePt t="62386" x="2741613" y="3490913"/>
          <p14:tracePt t="62618" x="2751138" y="3490913"/>
          <p14:tracePt t="62638" x="2776538" y="3465513"/>
          <p14:tracePt t="62659" x="2830513" y="3367088"/>
          <p14:tracePt t="62676" x="2884488" y="3251200"/>
          <p14:tracePt t="62687" x="2911475" y="3179763"/>
          <p14:tracePt t="62699" x="2965450" y="3036888"/>
          <p14:tracePt t="62716" x="3027363" y="2813050"/>
          <p14:tracePt t="62732" x="3071813" y="2652713"/>
          <p14:tracePt t="62749" x="3108325" y="2581275"/>
          <p14:tracePt t="62766" x="3133725" y="2473325"/>
          <p14:tracePt t="62783" x="3160713" y="2401888"/>
          <p14:tracePt t="62800" x="3179763" y="2339975"/>
          <p14:tracePt t="62816" x="3197225" y="2268538"/>
          <p14:tracePt t="62832" x="3205163" y="2205038"/>
          <p14:tracePt t="62849" x="3214688" y="2179638"/>
          <p14:tracePt t="62866" x="3224213" y="2143125"/>
          <p14:tracePt t="62882" x="3232150" y="2125663"/>
          <p14:tracePt t="62899" x="3251200" y="2098675"/>
          <p14:tracePt t="62916" x="3259138" y="2062163"/>
          <p14:tracePt t="62932" x="3276600" y="2017713"/>
          <p14:tracePt t="62949" x="3276600" y="2000250"/>
          <p14:tracePt t="62966" x="3276600" y="1982788"/>
          <p14:tracePt t="62983" x="3286125" y="1982788"/>
          <p14:tracePt t="63744" x="3286125" y="1990725"/>
          <p14:tracePt t="63756" x="3286125" y="2000250"/>
          <p14:tracePt t="63766" x="3295650" y="2000250"/>
          <p14:tracePt t="63782" x="3303588" y="2000250"/>
          <p14:tracePt t="63799" x="3313113" y="2000250"/>
          <p14:tracePt t="63816" x="3313113" y="2009775"/>
          <p14:tracePt t="63832" x="3313113" y="2027238"/>
          <p14:tracePt t="63849" x="3313113" y="2036763"/>
          <p14:tracePt t="63866" x="3313113" y="2054225"/>
          <p14:tracePt t="63883" x="3313113" y="2071688"/>
          <p14:tracePt t="63899" x="3313113" y="2081213"/>
          <p14:tracePt t="63916" x="3303588" y="2116138"/>
          <p14:tracePt t="63932" x="3295650" y="2152650"/>
          <p14:tracePt t="63950" x="3276600" y="2187575"/>
          <p14:tracePt t="63966" x="3276600" y="2197100"/>
          <p14:tracePt t="63982" x="3268663" y="2214563"/>
          <p14:tracePt t="63999" x="3259138" y="2224088"/>
          <p14:tracePt t="64016" x="3241675" y="2241550"/>
          <p14:tracePt t="64032" x="3197225" y="2276475"/>
          <p14:tracePt t="64036" x="3197225" y="2286000"/>
          <p14:tracePt t="64049" x="3179763" y="2295525"/>
          <p14:tracePt t="64066" x="3170238" y="2303463"/>
          <p14:tracePt t="64082" x="3160713" y="2312988"/>
          <p14:tracePt t="64180" x="3160713" y="2322513"/>
          <p14:tracePt t="64192" x="3143250" y="2330450"/>
          <p14:tracePt t="64204" x="3133725" y="2339975"/>
          <p14:tracePt t="64216" x="3125788" y="2374900"/>
          <p14:tracePt t="64233" x="3098800" y="2419350"/>
          <p14:tracePt t="64249" x="3054350" y="2500313"/>
          <p14:tracePt t="64266" x="3009900" y="2581275"/>
          <p14:tracePt t="64282" x="2965450" y="2652713"/>
          <p14:tracePt t="64299" x="2919413" y="2768600"/>
          <p14:tracePt t="64316" x="2884488" y="2894013"/>
          <p14:tracePt t="64332" x="2840038" y="3081338"/>
          <p14:tracePt t="64333" x="2822575" y="3143250"/>
          <p14:tracePt t="64349" x="2776538" y="3303588"/>
          <p14:tracePt t="64350" x="2759075" y="3340100"/>
          <p14:tracePt t="64366" x="2714625" y="3490913"/>
          <p14:tracePt t="64382" x="2697163" y="3562350"/>
          <p14:tracePt t="64408" x="2697163" y="3571875"/>
          <p14:tracePt t="64419" x="2687638" y="3598863"/>
          <p14:tracePt t="64432" x="2679700" y="3625850"/>
          <p14:tracePt t="64449" x="2679700" y="3633788"/>
          <p14:tracePt t="64946" x="2687638" y="3633788"/>
          <p14:tracePt t="64967" x="2724150" y="3643313"/>
          <p14:tracePt t="64982" x="2724150" y="3652838"/>
          <p14:tracePt t="64999" x="2724150" y="3660775"/>
          <p14:tracePt t="65016" x="2714625" y="3660775"/>
          <p14:tracePt t="65049" x="2705100" y="3660775"/>
          <p14:tracePt t="65076" x="2714625" y="3652838"/>
          <p14:tracePt t="65087" x="2732088" y="3633788"/>
          <p14:tracePt t="65099" x="2741613" y="3608388"/>
          <p14:tracePt t="65116" x="2776538" y="3517900"/>
          <p14:tracePt t="65133" x="2803525" y="3402013"/>
          <p14:tracePt t="65149" x="2857500" y="3170238"/>
          <p14:tracePt t="65166" x="2919413" y="2955925"/>
          <p14:tracePt t="65182" x="2973388" y="2714625"/>
          <p14:tracePt t="65199" x="3036888" y="2517775"/>
          <p14:tracePt t="65216" x="3062288" y="2374900"/>
          <p14:tracePt t="65232" x="3108325" y="2259013"/>
          <p14:tracePt t="65249" x="3152775" y="2160588"/>
          <p14:tracePt t="65266" x="3205163" y="2098675"/>
          <p14:tracePt t="65282" x="3241675" y="2027238"/>
          <p14:tracePt t="65299" x="3295650" y="1946275"/>
          <p14:tracePt t="65316" x="3348038" y="1874838"/>
          <p14:tracePt t="65332" x="3402013" y="1795463"/>
          <p14:tracePt t="65349" x="3429000" y="1731963"/>
          <p14:tracePt t="65366" x="3455988" y="1670050"/>
          <p14:tracePt t="65383" x="3482975" y="1625600"/>
          <p14:tracePt t="65399" x="3482975" y="1616075"/>
          <p14:tracePt t="65566" x="3482975" y="1625600"/>
          <p14:tracePt t="65583" x="3482975" y="1660525"/>
          <p14:tracePt t="65601" x="3482975" y="1704975"/>
          <p14:tracePt t="65616" x="3500438" y="1758950"/>
          <p14:tracePt t="65633" x="3509963" y="1830388"/>
          <p14:tracePt t="65649" x="3509963" y="1955800"/>
          <p14:tracePt t="65666" x="3500438" y="2044700"/>
          <p14:tracePt t="65682" x="3500438" y="2133600"/>
          <p14:tracePt t="65700" x="3482975" y="2205038"/>
          <p14:tracePt t="65716" x="3473450" y="2241550"/>
          <p14:tracePt t="65732" x="3473450" y="2251075"/>
          <p14:tracePt t="65749" x="3473450" y="2259013"/>
          <p14:tracePt t="65782" x="3473450" y="2268538"/>
          <p14:tracePt t="67978" x="3465513" y="2276475"/>
          <p14:tracePt t="67994" x="3455988" y="2286000"/>
          <p14:tracePt t="68207" x="3455988" y="2303463"/>
          <p14:tracePt t="68227" x="3402013" y="2401888"/>
          <p14:tracePt t="68246" x="3313113" y="2625725"/>
          <p14:tracePt t="68258" x="3251200" y="2795588"/>
          <p14:tracePt t="68272" x="3170238" y="3009900"/>
          <p14:tracePt t="68286" x="3116263" y="3187700"/>
          <p14:tracePt t="68299" x="3017838" y="3465513"/>
          <p14:tracePt t="68316" x="2919413" y="3803650"/>
          <p14:tracePt t="68332" x="2840038" y="4197350"/>
          <p14:tracePt t="68349" x="2741613" y="4608513"/>
          <p14:tracePt t="68368" x="2643188" y="4983163"/>
          <p14:tracePt t="68386" x="2544763" y="5357813"/>
          <p14:tracePt t="68388" x="2517775" y="5429250"/>
          <p14:tracePt t="68406" x="2419350" y="5643563"/>
          <p14:tracePt t="68423" x="2322513" y="5803900"/>
          <p14:tracePt t="68437" x="2224088" y="5938838"/>
          <p14:tracePt t="68450" x="2160588" y="6037263"/>
          <p14:tracePt t="68465" x="2143125" y="6072188"/>
          <p14:tracePt t="68482" x="2125663" y="6099175"/>
          <p14:tracePt t="68499" x="2081213" y="6153150"/>
          <p14:tracePt t="68517" x="1990725" y="6259513"/>
          <p14:tracePt t="68534" x="1874838" y="6375400"/>
          <p14:tracePt t="68553" x="1795463" y="6429375"/>
          <p14:tracePt t="68571" x="1741488" y="6429375"/>
          <p14:tracePt t="68587" x="1697038" y="6303963"/>
          <p14:tracePt t="68603" x="1581150" y="5973763"/>
          <p14:tracePt t="68623" x="1401763" y="5419725"/>
          <p14:tracePt t="68648" x="1231900" y="4179888"/>
          <p14:tracePt t="68670" x="1276350" y="3133725"/>
          <p14:tracePt t="68693" x="1285875" y="2295525"/>
          <p14:tracePt t="68716" x="1268413" y="1758950"/>
          <p14:tracePt t="68735" x="1241425" y="1509713"/>
          <p14:tracePt t="68753" x="1196975" y="1465263"/>
          <p14:tracePt t="68766" x="1108075" y="1393825"/>
          <p14:tracePt t="68790" x="946150" y="1303338"/>
          <p14:tracePt t="68804" x="911225" y="1295400"/>
          <p14:tracePt t="68816" x="901700" y="1285875"/>
          <p14:tracePt t="68832" x="874713" y="1285875"/>
          <p14:tracePt t="68849" x="839788" y="1285875"/>
          <p14:tracePt t="68866" x="795338" y="1268413"/>
          <p14:tracePt t="69002" x="795338" y="1276350"/>
          <p14:tracePt t="69024" x="866775" y="1411288"/>
          <p14:tracePt t="69038" x="955675" y="1500188"/>
          <p14:tracePt t="69054" x="1017588" y="1589088"/>
          <p14:tracePt t="69070" x="1036638" y="1616075"/>
          <p14:tracePt t="69082" x="1044575" y="1633538"/>
          <p14:tracePt t="69881"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457200" y="304800"/>
            <a:ext cx="4040188" cy="533400"/>
          </a:xfrm>
        </p:spPr>
        <p:txBody>
          <a:bodyPr>
            <a:normAutofit/>
          </a:bodyPr>
          <a:lstStyle/>
          <a:p>
            <a:pPr marL="0" indent="0">
              <a:buNone/>
            </a:pPr>
            <a:r>
              <a:rPr lang="en-US" sz="2200" dirty="0"/>
              <a:t>CONTOUR LINES</a:t>
            </a:r>
          </a:p>
        </p:txBody>
      </p:sp>
      <p:sp>
        <p:nvSpPr>
          <p:cNvPr id="4" name="Text Placeholder 3"/>
          <p:cNvSpPr>
            <a:spLocks noGrp="1"/>
          </p:cNvSpPr>
          <p:nvPr>
            <p:ph type="body" sz="half" idx="4294967295"/>
          </p:nvPr>
        </p:nvSpPr>
        <p:spPr>
          <a:xfrm>
            <a:off x="5102225" y="3429000"/>
            <a:ext cx="4041775" cy="457200"/>
          </a:xfrm>
        </p:spPr>
        <p:txBody>
          <a:bodyPr>
            <a:normAutofit/>
          </a:bodyPr>
          <a:lstStyle/>
          <a:p>
            <a:pPr marL="0" indent="0">
              <a:buNone/>
            </a:pPr>
            <a:r>
              <a:rPr lang="en-US" sz="2200" dirty="0"/>
              <a:t>RULES OF V</a:t>
            </a:r>
          </a:p>
        </p:txBody>
      </p:sp>
      <p:pic>
        <p:nvPicPr>
          <p:cNvPr id="7" name="Picture 3" descr="2 Overhead 14 Contour Lines (hand)"/>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tretch>
            <a:fillRect/>
          </a:stretch>
        </p:blipFill>
        <p:spPr bwMode="auto">
          <a:xfrm>
            <a:off x="339755" y="838200"/>
            <a:ext cx="5257800" cy="245745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2 Overhead 14 Rule of V"/>
          <p:cNvPicPr>
            <a:picLocks noGrp="1" noChangeAspect="1" noChangeArrowheads="1"/>
          </p:cNvPicPr>
          <p:nvPr>
            <p:ph sz="half" idx="4294967295"/>
          </p:nvPr>
        </p:nvPicPr>
        <p:blipFill>
          <a:blip r:embed="rId6">
            <a:extLst>
              <a:ext uri="{28A0092B-C50C-407E-A947-70E740481C1C}">
                <a14:useLocalDpi xmlns:a14="http://schemas.microsoft.com/office/drawing/2010/main" val="0"/>
              </a:ext>
            </a:extLst>
          </a:blip>
          <a:stretch>
            <a:fillRect/>
          </a:stretch>
        </p:blipFill>
        <p:spPr bwMode="auto">
          <a:xfrm>
            <a:off x="3545260" y="3962400"/>
            <a:ext cx="5257800" cy="208121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04800" y="6324600"/>
            <a:ext cx="8298753" cy="347045"/>
            <a:chOff x="229783" y="6400800"/>
            <a:chExt cx="4033383" cy="270845"/>
          </a:xfrm>
        </p:grpSpPr>
        <p:sp>
          <p:nvSpPr>
            <p:cNvPr id="13" name="Freeform 12"/>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14" name="Freeform 13"/>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5" name="Freeform 14"/>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2" name="Audio 1">
            <a:hlinkClick r:id="" action="ppaction://media"/>
          </p:cNvPr>
          <p:cNvPicPr>
            <a:picLocks noChangeAspect="1"/>
          </p:cNvPicPr>
          <p:nvPr>
            <a:audioFile r:link="rId1"/>
            <p:extLst>
              <p:ext uri="{DAA4B4D4-6D71-4841-9C94-3DE7FCFB9230}">
                <p14:media xmlns:p14="http://schemas.microsoft.com/office/powerpoint/2010/main" r:embed="rId2">
                  <p14:trim st="2126" end="634.0884"/>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53082614"/>
      </p:ext>
    </p:extLst>
  </p:cSld>
  <p:clrMapOvr>
    <a:masterClrMapping/>
  </p:clrMapOvr>
  <mc:AlternateContent xmlns:mc="http://schemas.openxmlformats.org/markup-compatibility/2006" xmlns:p14="http://schemas.microsoft.com/office/powerpoint/2010/main">
    <mc:Choice Requires="p14">
      <p:transition spd="slow" p14:dur="2000" advTm="55867"/>
    </mc:Choice>
    <mc:Fallback xmlns="">
      <p:transition spd="slow" advTm="55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OF A TOPO MAP</a:t>
            </a:r>
          </a:p>
        </p:txBody>
      </p:sp>
      <p:pic>
        <p:nvPicPr>
          <p:cNvPr id="1028" name="Picture 4" descr="https://upload.wikimedia.org/wikipedia/commons/7/79/Topographic_map_example.png"/>
          <p:cNvPicPr>
            <a:picLocks noChangeAspect="1" noChangeArrowheads="1"/>
          </p:cNvPicPr>
          <p:nvPr/>
        </p:nvPicPr>
        <p:blipFill rotWithShape="1">
          <a:blip r:embed="rId5">
            <a:extLst>
              <a:ext uri="{28A0092B-C50C-407E-A947-70E740481C1C}">
                <a14:useLocalDpi xmlns:a14="http://schemas.microsoft.com/office/drawing/2010/main" val="0"/>
              </a:ext>
            </a:extLst>
          </a:blip>
          <a:srcRect t="25983" r="10195"/>
          <a:stretch/>
        </p:blipFill>
        <p:spPr bwMode="auto">
          <a:xfrm>
            <a:off x="1657350" y="1520151"/>
            <a:ext cx="5829300" cy="4804449"/>
          </a:xfrm>
          <a:prstGeom prst="rect">
            <a:avLst/>
          </a:prstGeom>
          <a:noFill/>
          <a:ln w="38100">
            <a:noFill/>
          </a:ln>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1181276" y="2362200"/>
            <a:ext cx="1066623" cy="457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V="1">
            <a:off x="1181276" y="1851900"/>
            <a:ext cx="1180924" cy="5103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1181276" y="2362200"/>
            <a:ext cx="1066623" cy="10668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265128" y="1932057"/>
            <a:ext cx="1146143" cy="707886"/>
          </a:xfrm>
          <a:prstGeom prst="rect">
            <a:avLst/>
          </a:prstGeom>
          <a:noFill/>
        </p:spPr>
        <p:txBody>
          <a:bodyPr wrap="square" rtlCol="0">
            <a:spAutoFit/>
          </a:bodyPr>
          <a:lstStyle/>
          <a:p>
            <a:r>
              <a:rPr lang="en-US" sz="2000" dirty="0"/>
              <a:t>Contour Lines</a:t>
            </a:r>
          </a:p>
        </p:txBody>
      </p:sp>
      <p:cxnSp>
        <p:nvCxnSpPr>
          <p:cNvPr id="12" name="Straight Arrow Connector 11"/>
          <p:cNvCxnSpPr>
            <a:stCxn id="9" idx="1"/>
          </p:cNvCxnSpPr>
          <p:nvPr/>
        </p:nvCxnSpPr>
        <p:spPr>
          <a:xfrm flipH="1" flipV="1">
            <a:off x="7303613" y="4085413"/>
            <a:ext cx="742452" cy="8616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8046065" y="3942973"/>
            <a:ext cx="457200" cy="457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7805210" y="4355452"/>
            <a:ext cx="1146143" cy="400110"/>
          </a:xfrm>
          <a:prstGeom prst="rect">
            <a:avLst/>
          </a:prstGeom>
          <a:noFill/>
        </p:spPr>
        <p:txBody>
          <a:bodyPr wrap="square" rtlCol="0">
            <a:spAutoFit/>
          </a:bodyPr>
          <a:lstStyle/>
          <a:p>
            <a:r>
              <a:rPr lang="en-US" sz="2000" dirty="0"/>
              <a:t>Forest</a:t>
            </a:r>
          </a:p>
        </p:txBody>
      </p:sp>
      <p:cxnSp>
        <p:nvCxnSpPr>
          <p:cNvPr id="21" name="Straight Arrow Connector 20"/>
          <p:cNvCxnSpPr>
            <a:stCxn id="27" idx="3"/>
          </p:cNvCxnSpPr>
          <p:nvPr/>
        </p:nvCxnSpPr>
        <p:spPr>
          <a:xfrm flipV="1">
            <a:off x="950928" y="5334001"/>
            <a:ext cx="2246327" cy="273204"/>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a:stCxn id="27" idx="3"/>
          </p:cNvCxnSpPr>
          <p:nvPr/>
        </p:nvCxnSpPr>
        <p:spPr>
          <a:xfrm flipV="1">
            <a:off x="950928" y="4755563"/>
            <a:ext cx="3468672" cy="851642"/>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265128" y="5835805"/>
            <a:ext cx="1146143" cy="400110"/>
          </a:xfrm>
          <a:prstGeom prst="rect">
            <a:avLst/>
          </a:prstGeom>
          <a:noFill/>
        </p:spPr>
        <p:txBody>
          <a:bodyPr wrap="square" rtlCol="0">
            <a:spAutoFit/>
          </a:bodyPr>
          <a:lstStyle/>
          <a:p>
            <a:r>
              <a:rPr lang="en-US" sz="2000" dirty="0"/>
              <a:t>Water</a:t>
            </a:r>
          </a:p>
        </p:txBody>
      </p:sp>
      <p:sp>
        <p:nvSpPr>
          <p:cNvPr id="29" name="Oval 28"/>
          <p:cNvSpPr/>
          <p:nvPr/>
        </p:nvSpPr>
        <p:spPr>
          <a:xfrm>
            <a:off x="5867400" y="1981200"/>
            <a:ext cx="914400" cy="381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4038600" y="4129143"/>
            <a:ext cx="1295400" cy="381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7698258" y="1981200"/>
            <a:ext cx="1175989" cy="533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7845457" y="2047845"/>
            <a:ext cx="1146143" cy="400110"/>
          </a:xfrm>
          <a:prstGeom prst="rect">
            <a:avLst/>
          </a:prstGeom>
          <a:noFill/>
        </p:spPr>
        <p:txBody>
          <a:bodyPr wrap="square" rtlCol="0">
            <a:spAutoFit/>
          </a:bodyPr>
          <a:lstStyle/>
          <a:p>
            <a:r>
              <a:rPr lang="en-US" sz="2000" dirty="0"/>
              <a:t>Towns</a:t>
            </a:r>
          </a:p>
        </p:txBody>
      </p:sp>
      <p:cxnSp>
        <p:nvCxnSpPr>
          <p:cNvPr id="49" name="Straight Arrow Connector 48"/>
          <p:cNvCxnSpPr/>
          <p:nvPr/>
        </p:nvCxnSpPr>
        <p:spPr>
          <a:xfrm flipV="1">
            <a:off x="1411271" y="3581400"/>
            <a:ext cx="2854745" cy="2286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51" name="Straight Arrow Connector 50"/>
          <p:cNvCxnSpPr/>
          <p:nvPr/>
        </p:nvCxnSpPr>
        <p:spPr>
          <a:xfrm>
            <a:off x="1333676" y="3810000"/>
            <a:ext cx="1696386" cy="11237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56" name="Straight Arrow Connector 55"/>
          <p:cNvCxnSpPr/>
          <p:nvPr/>
        </p:nvCxnSpPr>
        <p:spPr>
          <a:xfrm>
            <a:off x="1333676" y="3810000"/>
            <a:ext cx="3352624" cy="838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59" name="Straight Arrow Connector 58"/>
          <p:cNvCxnSpPr>
            <a:stCxn id="27" idx="3"/>
          </p:cNvCxnSpPr>
          <p:nvPr/>
        </p:nvCxnSpPr>
        <p:spPr>
          <a:xfrm>
            <a:off x="950928" y="5607205"/>
            <a:ext cx="2401872" cy="48324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67" name="TextBox 66"/>
          <p:cNvSpPr txBox="1"/>
          <p:nvPr/>
        </p:nvSpPr>
        <p:spPr>
          <a:xfrm>
            <a:off x="265128" y="3598901"/>
            <a:ext cx="1146143" cy="400110"/>
          </a:xfrm>
          <a:prstGeom prst="rect">
            <a:avLst/>
          </a:prstGeom>
          <a:noFill/>
        </p:spPr>
        <p:txBody>
          <a:bodyPr wrap="square" rtlCol="0">
            <a:spAutoFit/>
          </a:bodyPr>
          <a:lstStyle/>
          <a:p>
            <a:r>
              <a:rPr lang="en-US" sz="2000" dirty="0"/>
              <a:t>Roads</a:t>
            </a:r>
          </a:p>
        </p:txBody>
      </p:sp>
      <p:sp>
        <p:nvSpPr>
          <p:cNvPr id="27" name="Rectangle 26"/>
          <p:cNvSpPr/>
          <p:nvPr/>
        </p:nvSpPr>
        <p:spPr>
          <a:xfrm>
            <a:off x="493728" y="5378605"/>
            <a:ext cx="457200" cy="4572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p:cNvGrpSpPr/>
          <p:nvPr/>
        </p:nvGrpSpPr>
        <p:grpSpPr>
          <a:xfrm>
            <a:off x="304800" y="6324600"/>
            <a:ext cx="8298753" cy="347045"/>
            <a:chOff x="229783" y="6400800"/>
            <a:chExt cx="4033383" cy="270845"/>
          </a:xfrm>
        </p:grpSpPr>
        <p:sp>
          <p:nvSpPr>
            <p:cNvPr id="34" name="Freeform 33"/>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35" name="Freeform 34"/>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36" name="Freeform 35"/>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2199" end="5960.6621"/>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8541881"/>
      </p:ext>
    </p:extLst>
  </p:cSld>
  <p:clrMapOvr>
    <a:masterClrMapping/>
  </p:clrMapOvr>
  <mc:AlternateContent xmlns:mc="http://schemas.openxmlformats.org/markup-compatibility/2006" xmlns:p14="http://schemas.microsoft.com/office/powerpoint/2010/main">
    <mc:Choice Requires="p14">
      <p:transition spd="slow" p14:dur="2000" advTm="38590"/>
    </mc:Choice>
    <mc:Fallback xmlns="">
      <p:transition spd="slow" advTm="38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556" x="411163" y="5000625"/>
          <p14:tracePt t="4659" x="411163" y="4991100"/>
          <p14:tracePt t="9763" x="428625" y="4983163"/>
          <p14:tracePt t="9783" x="473075" y="4938713"/>
          <p14:tracePt t="9849" x="482600" y="4938713"/>
          <p14:tracePt t="9859" x="490538" y="4929188"/>
          <p14:tracePt t="9869" x="527050" y="4911725"/>
          <p14:tracePt t="9880" x="581025" y="4884738"/>
          <p14:tracePt t="9886" x="633413" y="4857750"/>
          <p14:tracePt t="9897" x="679450" y="4822825"/>
          <p14:tracePt t="9910" x="812800" y="4732338"/>
          <p14:tracePt t="9926" x="1017588" y="4581525"/>
          <p14:tracePt t="9943" x="1204913" y="4438650"/>
          <p14:tracePt t="9959" x="1455738" y="4232275"/>
          <p14:tracePt t="9977" x="1697038" y="4062413"/>
          <p14:tracePt t="9996" x="2054225" y="3830638"/>
          <p14:tracePt t="10016" x="2411413" y="3670300"/>
          <p14:tracePt t="10035" x="2741613" y="3544888"/>
          <p14:tracePt t="10053" x="3017838" y="3375025"/>
          <p14:tracePt t="10070" x="3214688" y="3214688"/>
          <p14:tracePt t="10086" x="3375025" y="3044825"/>
          <p14:tracePt t="10102" x="3517900" y="2822575"/>
          <p14:tracePt t="10118" x="3633788" y="2625725"/>
          <p14:tracePt t="10133" x="3732213" y="2455863"/>
          <p14:tracePt t="10148" x="3795713" y="2303463"/>
          <p14:tracePt t="10161" x="3822700" y="2197100"/>
          <p14:tracePt t="10176" x="3822700" y="2071688"/>
          <p14:tracePt t="10193" x="3776663" y="2000250"/>
          <p14:tracePt t="10210" x="3714750" y="1955800"/>
          <p14:tracePt t="10226" x="3679825" y="1938338"/>
          <p14:tracePt t="10243" x="3679825" y="1928813"/>
          <p14:tracePt t="10259" x="3679825" y="1901825"/>
          <p14:tracePt t="10276" x="3679825" y="1866900"/>
          <p14:tracePt t="10293" x="3670300" y="1847850"/>
          <p14:tracePt t="10310" x="3633788" y="1847850"/>
          <p14:tracePt t="10327" x="3544888" y="1874838"/>
          <p14:tracePt t="10343" x="3357563" y="1982788"/>
          <p14:tracePt t="10360" x="3089275" y="2071688"/>
          <p14:tracePt t="10376" x="2786063" y="2160588"/>
          <p14:tracePt t="10393" x="2455863" y="2241550"/>
          <p14:tracePt t="10409" x="2259013" y="2295525"/>
          <p14:tracePt t="10426" x="2241550" y="2303463"/>
          <p14:tracePt t="10459" x="2232025" y="2295525"/>
          <p14:tracePt t="10476" x="2214563" y="2286000"/>
          <p14:tracePt t="10493" x="2214563" y="2259013"/>
          <p14:tracePt t="10510" x="2205038" y="2232025"/>
          <p14:tracePt t="10526" x="2205038" y="2197100"/>
          <p14:tracePt t="10543" x="2232025" y="2125663"/>
          <p14:tracePt t="10560" x="2232025" y="2027238"/>
          <p14:tracePt t="10576" x="2224088" y="1973263"/>
          <p14:tracePt t="10593" x="2214563" y="1965325"/>
          <p14:tracePt t="10610" x="2205038" y="1965325"/>
          <p14:tracePt t="10647" x="2205038" y="1955800"/>
          <p14:tracePt t="10671" x="2214563" y="1946275"/>
          <p14:tracePt t="10691" x="2232025" y="1938338"/>
          <p14:tracePt t="10702" x="2241550" y="1938338"/>
          <p14:tracePt t="10713" x="2268538" y="1938338"/>
          <p14:tracePt t="10726" x="2312988" y="1938338"/>
          <p14:tracePt t="10743" x="2322513" y="1938338"/>
          <p14:tracePt t="10845" x="2312988" y="1938338"/>
          <p14:tracePt t="10855" x="2259013" y="2009775"/>
          <p14:tracePt t="10867" x="2116138" y="2152650"/>
          <p14:tracePt t="10880" x="1938338" y="2401888"/>
          <p14:tracePt t="10887" x="1901825" y="2465388"/>
          <p14:tracePt t="10904" x="1812925" y="2714625"/>
          <p14:tracePt t="10921" x="1795463" y="2830513"/>
          <p14:tracePt t="10935" x="1803400" y="2901950"/>
          <p14:tracePt t="10948" x="1857375" y="2990850"/>
          <p14:tracePt t="10959" x="1911350" y="3044825"/>
          <p14:tracePt t="10976" x="1990725" y="3089275"/>
          <p14:tracePt t="10993" x="2071688" y="3108325"/>
          <p14:tracePt t="11010" x="2116138" y="3116263"/>
          <p14:tracePt t="11026" x="2152650" y="3143250"/>
          <p14:tracePt t="11043" x="2160588" y="3214688"/>
          <p14:tracePt t="11060" x="2116138" y="3313113"/>
          <p14:tracePt t="11077" x="2054225" y="3384550"/>
          <p14:tracePt t="11093" x="1973263" y="3473450"/>
          <p14:tracePt t="11096" x="1965325" y="3482975"/>
          <p14:tracePt t="11109" x="1928813" y="3536950"/>
          <p14:tracePt t="11126" x="1857375" y="3652838"/>
          <p14:tracePt t="11143" x="1812925" y="3732213"/>
          <p14:tracePt t="11159" x="1795463" y="3741738"/>
          <p14:tracePt t="11201" x="1803400" y="3741738"/>
          <p14:tracePt t="11212" x="1847850" y="3705225"/>
          <p14:tracePt t="11226" x="1973263" y="3562350"/>
          <p14:tracePt t="11243" x="2125663" y="3340100"/>
          <p14:tracePt t="11260" x="2224088" y="3009900"/>
          <p14:tracePt t="11277" x="2251075" y="2652713"/>
          <p14:tracePt t="11295" x="2259013" y="2224088"/>
          <p14:tracePt t="11310" x="2251075" y="2027238"/>
          <p14:tracePt t="11327" x="2251075" y="1955800"/>
          <p14:tracePt t="11343" x="2232025" y="1928813"/>
          <p14:tracePt t="11360" x="2224088" y="1911350"/>
          <p14:tracePt t="11427" x="2224088" y="1919288"/>
          <p14:tracePt t="11439" x="2276475" y="2000250"/>
          <p14:tracePt t="11453" x="2322513" y="2143125"/>
          <p14:tracePt t="11468" x="2384425" y="2347913"/>
          <p14:tracePt t="11481" x="2428875" y="2544763"/>
          <p14:tracePt t="11495" x="2438400" y="2660650"/>
          <p14:tracePt t="11509" x="2428875" y="2803525"/>
          <p14:tracePt t="11526" x="2384425" y="2938463"/>
          <p14:tracePt t="11543" x="2322513" y="3027363"/>
          <p14:tracePt t="11560" x="2276475" y="3098800"/>
          <p14:tracePt t="11577" x="2259013" y="3133725"/>
          <p14:tracePt t="11593" x="2251075" y="3133725"/>
          <p14:tracePt t="11596" x="2251075" y="3143250"/>
          <p14:tracePt t="12057" x="2241550" y="3152775"/>
          <p14:tracePt t="12084" x="2322513" y="3125788"/>
          <p14:tracePt t="12095" x="2374900" y="3125788"/>
          <p14:tracePt t="12110" x="2438400" y="3133725"/>
          <p14:tracePt t="12126" x="2562225" y="3187700"/>
          <p14:tracePt t="12143" x="2652713" y="3251200"/>
          <p14:tracePt t="12159" x="2768600" y="3303588"/>
          <p14:tracePt t="12176" x="2894013" y="3340100"/>
          <p14:tracePt t="12193" x="3036888" y="3384550"/>
          <p14:tracePt t="12209" x="3197225" y="3446463"/>
          <p14:tracePt t="12226" x="3295650" y="3482975"/>
          <p14:tracePt t="12243" x="3348038" y="3536950"/>
          <p14:tracePt t="12259" x="3402013" y="3571875"/>
          <p14:tracePt t="12277" x="3482975" y="3608388"/>
          <p14:tracePt t="12293" x="3536950" y="3625850"/>
          <p14:tracePt t="12309" x="3562350" y="3652838"/>
          <p14:tracePt t="12327" x="3598863" y="3670300"/>
          <p14:tracePt t="12343" x="3608388" y="3697288"/>
          <p14:tracePt t="12359" x="3616325" y="3714750"/>
          <p14:tracePt t="12376" x="3633788" y="3732213"/>
          <p14:tracePt t="12393" x="3633788" y="3759200"/>
          <p14:tracePt t="12409" x="3633788" y="3830638"/>
          <p14:tracePt t="12426" x="3589338" y="3938588"/>
          <p14:tracePt t="12443" x="3571875" y="4017963"/>
          <p14:tracePt t="12459" x="3536950" y="4089400"/>
          <p14:tracePt t="12476" x="3490913" y="4152900"/>
          <p14:tracePt t="12493" x="3455988" y="4187825"/>
          <p14:tracePt t="12509" x="3419475" y="4224338"/>
          <p14:tracePt t="12526" x="3348038" y="4259263"/>
          <p14:tracePt t="12543" x="3286125" y="4268788"/>
          <p14:tracePt t="12559" x="3232150" y="4268788"/>
          <p14:tracePt t="12577" x="3143250" y="4286250"/>
          <p14:tracePt t="12593" x="3089275" y="4286250"/>
          <p14:tracePt t="12596" x="3071813" y="4286250"/>
          <p14:tracePt t="12609" x="3027363" y="4286250"/>
          <p14:tracePt t="12626" x="2982913" y="4286250"/>
          <p14:tracePt t="12643" x="2965450" y="4286250"/>
          <p14:tracePt t="12659" x="2938463" y="4286250"/>
          <p14:tracePt t="12676" x="2919413" y="4259263"/>
          <p14:tracePt t="12693" x="2901950" y="4241800"/>
          <p14:tracePt t="12710" x="2894013" y="4224338"/>
          <p14:tracePt t="12726" x="2884488" y="4205288"/>
          <p14:tracePt t="12743" x="2874963" y="4187825"/>
          <p14:tracePt t="12759" x="2867025" y="4179888"/>
          <p14:tracePt t="12776" x="2857500" y="4170363"/>
          <p14:tracePt t="12810" x="2847975" y="4152900"/>
          <p14:tracePt t="12826" x="2830513" y="4133850"/>
          <p14:tracePt t="12843" x="2830513" y="4125913"/>
          <p14:tracePt t="13015" x="2830513" y="4116388"/>
          <p14:tracePt t="13035" x="2830513" y="4108450"/>
          <p14:tracePt t="13050" x="2847975" y="4071938"/>
          <p14:tracePt t="13061" x="2857500" y="4054475"/>
          <p14:tracePt t="13076" x="2884488" y="4037013"/>
          <p14:tracePt t="13093" x="2919413" y="4000500"/>
          <p14:tracePt t="13109" x="2973388" y="3973513"/>
          <p14:tracePt t="13126" x="3044825" y="3929063"/>
          <p14:tracePt t="13143" x="3108325" y="3902075"/>
          <p14:tracePt t="13159" x="3179763" y="3884613"/>
          <p14:tracePt t="13176" x="3251200" y="3857625"/>
          <p14:tracePt t="13193" x="3330575" y="3830638"/>
          <p14:tracePt t="13209" x="3419475" y="3803650"/>
          <p14:tracePt t="13226" x="3527425" y="3768725"/>
          <p14:tracePt t="13243" x="3598863" y="3751263"/>
          <p14:tracePt t="13259" x="3670300" y="3732213"/>
          <p14:tracePt t="13276" x="3768725" y="3714750"/>
          <p14:tracePt t="13293" x="3830638" y="3687763"/>
          <p14:tracePt t="13309" x="3894138" y="3679825"/>
          <p14:tracePt t="13327" x="3965575" y="3670300"/>
          <p14:tracePt t="13343" x="4037013" y="3660775"/>
          <p14:tracePt t="13360" x="4116388" y="3660775"/>
          <p14:tracePt t="13376" x="4187825" y="3660775"/>
          <p14:tracePt t="13393" x="4197350" y="3660775"/>
          <p14:tracePt t="13437" x="4205288" y="3660775"/>
          <p14:tracePt t="13448" x="4224338" y="3660775"/>
          <p14:tracePt t="13476" x="4232275" y="3652838"/>
          <p14:tracePt t="13496" x="4241800" y="3652838"/>
          <p14:tracePt t="13509" x="4259263" y="3643313"/>
          <p14:tracePt t="13526" x="4276725" y="3643313"/>
          <p14:tracePt t="13543" x="4295775" y="3643313"/>
          <p14:tracePt t="13559" x="4330700" y="3643313"/>
          <p14:tracePt t="13576" x="4357688" y="3643313"/>
          <p14:tracePt t="13593" x="4367213" y="3643313"/>
          <p14:tracePt t="13754" x="4375150" y="3633788"/>
          <p14:tracePt t="13764" x="4384675" y="3625850"/>
          <p14:tracePt t="13776" x="4402138" y="3598863"/>
          <p14:tracePt t="13793" x="4402138" y="3571875"/>
          <p14:tracePt t="13809" x="4411663" y="3554413"/>
          <p14:tracePt t="13827" x="4411663" y="3544888"/>
          <p14:tracePt t="13859" x="4411663" y="3527425"/>
          <p14:tracePt t="13883" x="4411663" y="3517900"/>
          <p14:tracePt t="13912" x="4411663" y="3509963"/>
          <p14:tracePt t="14025" x="4394200" y="3527425"/>
          <p14:tracePt t="14036" x="4367213" y="3581400"/>
          <p14:tracePt t="14050" x="4330700" y="3660775"/>
          <p14:tracePt t="14064" x="4322763" y="3751263"/>
          <p14:tracePt t="14080" x="4276725" y="3848100"/>
          <p14:tracePt t="14093" x="4268788" y="3929063"/>
          <p14:tracePt t="14096" x="4259263" y="3946525"/>
          <p14:tracePt t="14113" x="4241800" y="4010025"/>
          <p14:tracePt t="14126" x="4232275" y="4037013"/>
          <p14:tracePt t="14143" x="4214813" y="4089400"/>
          <p14:tracePt t="14159" x="4197350" y="4143375"/>
          <p14:tracePt t="14176" x="4170363" y="4197350"/>
          <p14:tracePt t="14193" x="4143375" y="4241800"/>
          <p14:tracePt t="14210" x="4125913" y="4303713"/>
          <p14:tracePt t="14226" x="4098925" y="4375150"/>
          <p14:tracePt t="14243" x="4062413" y="4438650"/>
          <p14:tracePt t="14259" x="3983038" y="4545013"/>
          <p14:tracePt t="14277" x="3919538" y="4652963"/>
          <p14:tracePt t="14293" x="3867150" y="4724400"/>
          <p14:tracePt t="14310" x="3830638" y="4803775"/>
          <p14:tracePt t="14327" x="3795713" y="4857750"/>
          <p14:tracePt t="14343" x="3768725" y="4894263"/>
          <p14:tracePt t="14360" x="3751263" y="4946650"/>
          <p14:tracePt t="14376" x="3714750" y="5018088"/>
          <p14:tracePt t="14393" x="3670300" y="5089525"/>
          <p14:tracePt t="14409" x="3633788" y="5170488"/>
          <p14:tracePt t="14426" x="3608388" y="5232400"/>
          <p14:tracePt t="14443" x="3589338" y="5303838"/>
          <p14:tracePt t="14459" x="3562350" y="5402263"/>
          <p14:tracePt t="14476" x="3536950" y="5518150"/>
          <p14:tracePt t="14493" x="3500438" y="5589588"/>
          <p14:tracePt t="14510" x="3465513" y="5661025"/>
          <p14:tracePt t="14526" x="3411538" y="5759450"/>
          <p14:tracePt t="14543" x="3367088" y="5822950"/>
          <p14:tracePt t="14559" x="3313113" y="5884863"/>
          <p14:tracePt t="14576" x="3268663" y="5946775"/>
          <p14:tracePt t="14593" x="3232150" y="6010275"/>
          <p14:tracePt t="14596" x="3224213" y="6018213"/>
          <p14:tracePt t="14609" x="3197225" y="6062663"/>
          <p14:tracePt t="14626" x="3179763" y="6089650"/>
          <p14:tracePt t="14644" x="3179763" y="6099175"/>
          <p14:tracePt t="14659" x="3179763" y="6126163"/>
          <p14:tracePt t="14676" x="3179763" y="6153150"/>
          <p14:tracePt t="14697" x="3179763" y="6180138"/>
          <p14:tracePt t="14713" x="3179763" y="6205538"/>
          <p14:tracePt t="14729" x="3179763" y="6251575"/>
          <p14:tracePt t="14746" x="3170238" y="6296025"/>
          <p14:tracePt t="14764" x="3170238" y="6367463"/>
          <p14:tracePt t="14781" x="3160713" y="6419850"/>
          <p14:tracePt t="14798" x="3143250" y="6473825"/>
          <p14:tracePt t="14818" x="3143250" y="6483350"/>
          <p14:tracePt t="14862" x="3143250" y="6473825"/>
          <p14:tracePt t="14879" x="3170238" y="6438900"/>
          <p14:tracePt t="14882" x="3170238" y="6419850"/>
          <p14:tracePt t="14898" x="3205163" y="6375400"/>
          <p14:tracePt t="14914" x="3303588" y="6276975"/>
          <p14:tracePt t="14932" x="3348038" y="6205538"/>
          <p14:tracePt t="14950" x="3402013" y="6099175"/>
          <p14:tracePt t="14967" x="3419475" y="6010275"/>
          <p14:tracePt t="14983" x="3419475" y="5946775"/>
          <p14:tracePt t="14994" x="3438525" y="5884863"/>
          <p14:tracePt t="15009" x="3465513" y="5822950"/>
          <p14:tracePt t="15026" x="3517900" y="5724525"/>
          <p14:tracePt t="15043" x="3581400" y="5626100"/>
          <p14:tracePt t="15060" x="3616325" y="5545138"/>
          <p14:tracePt t="15076" x="3633788" y="5510213"/>
          <p14:tracePt t="15093" x="3643313" y="5483225"/>
          <p14:tracePt t="15109" x="3652838" y="5456238"/>
          <p14:tracePt t="15126" x="3652838" y="5429250"/>
          <p14:tracePt t="15143" x="3660775" y="5402263"/>
          <p14:tracePt t="15159" x="3679825" y="5375275"/>
          <p14:tracePt t="15193" x="3679825" y="5367338"/>
          <p14:tracePt t="15209" x="3679825" y="5340350"/>
          <p14:tracePt t="15226" x="3679825" y="5303838"/>
          <p14:tracePt t="15243" x="3697288" y="5251450"/>
          <p14:tracePt t="15260" x="3714750" y="5187950"/>
          <p14:tracePt t="15276" x="3741738" y="5116513"/>
          <p14:tracePt t="15293" x="3768725" y="5054600"/>
          <p14:tracePt t="15309" x="3786188" y="4991100"/>
          <p14:tracePt t="15326" x="3813175" y="4911725"/>
          <p14:tracePt t="15343" x="3830638" y="4830763"/>
          <p14:tracePt t="15359" x="3830638" y="4768850"/>
          <p14:tracePt t="15376" x="3857625" y="4705350"/>
          <p14:tracePt t="15393" x="3857625" y="4697413"/>
          <p14:tracePt t="15409" x="3857625" y="4687888"/>
          <p14:tracePt t="16011" x="3830638" y="4633913"/>
          <p14:tracePt t="16033" x="3776663" y="4562475"/>
          <p14:tracePt t="16051" x="3732213" y="4510088"/>
          <p14:tracePt t="16063" x="3705225" y="4465638"/>
          <p14:tracePt t="16076" x="3687763" y="4438650"/>
          <p14:tracePt t="16093" x="3652838" y="4394200"/>
          <p14:tracePt t="16096" x="3643313" y="4375150"/>
          <p14:tracePt t="16109" x="3625850" y="4348163"/>
          <p14:tracePt t="16126" x="3589338" y="4295775"/>
          <p14:tracePt t="16144" x="3562350" y="4268788"/>
          <p14:tracePt t="16159" x="3527425" y="4232275"/>
          <p14:tracePt t="16176" x="3490913" y="4187825"/>
          <p14:tracePt t="16192" x="3455988" y="4160838"/>
          <p14:tracePt t="16209" x="3429000" y="4143375"/>
          <p14:tracePt t="16226" x="3402013" y="4133850"/>
          <p14:tracePt t="16243" x="3375025" y="4125913"/>
          <p14:tracePt t="16259" x="3340100" y="4116388"/>
          <p14:tracePt t="16276" x="3303588" y="4089400"/>
          <p14:tracePt t="16293" x="3268663" y="4062413"/>
          <p14:tracePt t="16309" x="3251200" y="4044950"/>
          <p14:tracePt t="16326" x="3224213" y="4037013"/>
          <p14:tracePt t="16343" x="3205163" y="4037013"/>
          <p14:tracePt t="16359" x="3179763" y="4017963"/>
          <p14:tracePt t="16376" x="3152775" y="3983038"/>
          <p14:tracePt t="16393" x="3133725" y="3973513"/>
          <p14:tracePt t="16409" x="3125788" y="3973513"/>
          <p14:tracePt t="16426" x="3116263" y="3973513"/>
          <p14:tracePt t="16443" x="3098800" y="3973513"/>
          <p14:tracePt t="16459" x="3081338" y="3973513"/>
          <p14:tracePt t="16476" x="3044825" y="3973513"/>
          <p14:tracePt t="16492" x="3027363" y="3965575"/>
          <p14:tracePt t="16509" x="3017838" y="3965575"/>
          <p14:tracePt t="16704" x="3017838" y="3973513"/>
          <p14:tracePt t="16725" x="3036888" y="4081463"/>
          <p14:tracePt t="16739" x="3089275" y="4160838"/>
          <p14:tracePt t="16751" x="3125788" y="4224338"/>
          <p14:tracePt t="16763" x="3187700" y="4357688"/>
          <p14:tracePt t="16776" x="3251200" y="4554538"/>
          <p14:tracePt t="16792" x="3340100" y="4741863"/>
          <p14:tracePt t="16810" x="3357563" y="4983163"/>
          <p14:tracePt t="16829" x="3357563" y="5089525"/>
          <p14:tracePt t="16843" x="3322638" y="5160963"/>
          <p14:tracePt t="16859" x="3259138" y="5214938"/>
          <p14:tracePt t="16877" x="3133725" y="5268913"/>
          <p14:tracePt t="16884" x="3044825" y="5313363"/>
          <p14:tracePt t="16898" x="2830513" y="5384800"/>
          <p14:tracePt t="16914" x="2643188" y="5438775"/>
          <p14:tracePt t="16927" x="2509838" y="5500688"/>
          <p14:tracePt t="16942" x="2303463" y="5616575"/>
          <p14:tracePt t="16959" x="2133600" y="5661025"/>
          <p14:tracePt t="16976" x="1928813" y="5705475"/>
          <p14:tracePt t="16992" x="1660525" y="5786438"/>
          <p14:tracePt t="17009" x="1509713" y="5822950"/>
          <p14:tracePt t="17026" x="1419225" y="5848350"/>
          <p14:tracePt t="17042" x="1322388" y="5884863"/>
          <p14:tracePt t="17059" x="1231900" y="5919788"/>
          <p14:tracePt t="17076" x="1009650" y="5965825"/>
          <p14:tracePt t="17093" x="874713" y="6000750"/>
          <p14:tracePt t="17095" x="847725" y="6010275"/>
          <p14:tracePt t="17109" x="758825" y="6027738"/>
          <p14:tracePt t="17126" x="642938" y="6072188"/>
          <p14:tracePt t="17143" x="588963" y="6099175"/>
          <p14:tracePt t="17159" x="554038" y="6116638"/>
          <p14:tracePt t="17176" x="536575" y="6126163"/>
          <p14:tracePt t="17248" x="536575" y="6108700"/>
          <p14:tracePt t="17264" x="642938" y="6010275"/>
          <p14:tracePt t="17283" x="741363" y="5946775"/>
          <p14:tracePt t="17297" x="874713" y="5902325"/>
          <p14:tracePt t="17309" x="1000125" y="5875338"/>
          <p14:tracePt t="17327" x="1231900" y="5813425"/>
          <p14:tracePt t="17343" x="1490663" y="5759450"/>
          <p14:tracePt t="17359" x="1785938" y="5724525"/>
          <p14:tracePt t="17376" x="2133600" y="5688013"/>
          <p14:tracePt t="17393" x="2536825" y="5608638"/>
          <p14:tracePt t="17410" x="2795588" y="5527675"/>
          <p14:tracePt t="17427" x="3027363" y="5473700"/>
          <p14:tracePt t="17443" x="3241675" y="5375275"/>
          <p14:tracePt t="17460" x="3429000" y="5276850"/>
          <p14:tracePt t="17476" x="3571875" y="5214938"/>
          <p14:tracePt t="17492" x="3732213" y="5170488"/>
          <p14:tracePt t="17509" x="3822700" y="5126038"/>
          <p14:tracePt t="17526" x="3857625" y="5099050"/>
          <p14:tracePt t="17542" x="3894138" y="5062538"/>
          <p14:tracePt t="17559" x="3919538" y="5027613"/>
          <p14:tracePt t="17576" x="3956050" y="5000625"/>
          <p14:tracePt t="17593" x="4017963" y="4973638"/>
          <p14:tracePt t="17596" x="4037013" y="4965700"/>
          <p14:tracePt t="17609" x="4054475" y="4956175"/>
          <p14:tracePt t="17626" x="4089400" y="4938713"/>
          <p14:tracePt t="17662" x="4098925" y="4929188"/>
          <p14:tracePt t="17672" x="4125913" y="4919663"/>
          <p14:tracePt t="17683" x="4133850" y="4919663"/>
          <p14:tracePt t="17694" x="4170363" y="4919663"/>
          <p14:tracePt t="17709" x="4205288" y="4919663"/>
          <p14:tracePt t="17726" x="4214813" y="4919663"/>
          <p14:tracePt t="17778" x="4224338" y="4911725"/>
          <p14:tracePt t="17788" x="4224338" y="4902200"/>
          <p14:tracePt t="17798" x="4232275" y="4902200"/>
          <p14:tracePt t="17809" x="4232275" y="4894263"/>
          <p14:tracePt t="17827" x="4251325" y="4894263"/>
          <p14:tracePt t="17843" x="4276725" y="4857750"/>
          <p14:tracePt t="17859" x="4286250" y="4848225"/>
          <p14:tracePt t="17876" x="4340225" y="4803775"/>
          <p14:tracePt t="17884" x="4340225" y="4786313"/>
          <p14:tracePt t="17896" x="4375150" y="4759325"/>
          <p14:tracePt t="17909" x="4384675" y="4741863"/>
          <p14:tracePt t="17926" x="4402138" y="4705350"/>
          <p14:tracePt t="17942" x="4402138" y="4670425"/>
          <p14:tracePt t="17959" x="4394200" y="4625975"/>
          <p14:tracePt t="17976" x="4394200" y="4616450"/>
          <p14:tracePt t="17992" x="4384675" y="4608513"/>
          <p14:tracePt t="18047" x="4367213" y="4608513"/>
          <p14:tracePt t="18056" x="4330700" y="4643438"/>
          <p14:tracePt t="18067" x="4303713" y="4670425"/>
          <p14:tracePt t="18079" x="4286250" y="4714875"/>
          <p14:tracePt t="18093" x="4286250" y="4768850"/>
          <p14:tracePt t="18109" x="4340225" y="4786313"/>
          <p14:tracePt t="18126" x="4367213" y="4822825"/>
          <p14:tracePt t="18143" x="4411663" y="4830763"/>
          <p14:tracePt t="18159" x="4446588" y="4830763"/>
          <p14:tracePt t="18193" x="4465638" y="4813300"/>
          <p14:tracePt t="18210" x="4473575" y="4776788"/>
          <p14:tracePt t="18226" x="4473575" y="4741863"/>
          <p14:tracePt t="18242" x="4456113" y="4687888"/>
          <p14:tracePt t="18259" x="4411663" y="4660900"/>
          <p14:tracePt t="18276" x="4340225" y="4660900"/>
          <p14:tracePt t="18292" x="4286250" y="4660900"/>
          <p14:tracePt t="18309" x="4268788" y="4679950"/>
          <p14:tracePt t="18326" x="4259263" y="4705350"/>
          <p14:tracePt t="18343" x="4241800" y="4768850"/>
          <p14:tracePt t="18359" x="4241800" y="4822825"/>
          <p14:tracePt t="18376" x="4259263" y="4867275"/>
          <p14:tracePt t="18392" x="4313238" y="4884738"/>
          <p14:tracePt t="18409" x="4367213" y="4894263"/>
          <p14:tracePt t="18426" x="4411663" y="4911725"/>
          <p14:tracePt t="18442" x="4446588" y="4911725"/>
          <p14:tracePt t="18459" x="4456113" y="4911725"/>
          <p14:tracePt t="18561" x="4456113" y="4919663"/>
          <p14:tracePt t="18583" x="4375150" y="4946650"/>
          <p14:tracePt t="18603" x="4179888" y="5018088"/>
          <p14:tracePt t="18617" x="4062413" y="5072063"/>
          <p14:tracePt t="18631" x="3867150" y="5160963"/>
          <p14:tracePt t="18644" x="3714750" y="5251450"/>
          <p14:tracePt t="18660" x="3509963" y="5375275"/>
          <p14:tracePt t="18676" x="3286125" y="5491163"/>
          <p14:tracePt t="18693" x="3089275" y="5608638"/>
          <p14:tracePt t="18709" x="3000375" y="5688013"/>
          <p14:tracePt t="18726" x="2973388" y="5741988"/>
          <p14:tracePt t="18742" x="2965450" y="5795963"/>
          <p14:tracePt t="18759" x="2965450" y="5822950"/>
          <p14:tracePt t="18776" x="2965450" y="5840413"/>
          <p14:tracePt t="18792" x="2965450" y="5875338"/>
          <p14:tracePt t="18810" x="2965450" y="5902325"/>
          <p14:tracePt t="18826" x="2928938" y="5946775"/>
          <p14:tracePt t="18843" x="2847975" y="6000750"/>
          <p14:tracePt t="18859" x="2633663" y="6081713"/>
          <p14:tracePt t="18876" x="2438400" y="6170613"/>
          <p14:tracePt t="18884" x="2330450" y="6197600"/>
          <p14:tracePt t="18907" x="2143125" y="6259513"/>
          <p14:tracePt t="18927" x="2116138" y="6276975"/>
          <p14:tracePt t="18967" x="2125663" y="6276975"/>
          <p14:tracePt t="18982" x="2214563" y="6276975"/>
          <p14:tracePt t="18997" x="2330450" y="6242050"/>
          <p14:tracePt t="19014" x="2527300" y="6161088"/>
          <p14:tracePt t="19032" x="2660650" y="6089650"/>
          <p14:tracePt t="19051" x="2813050" y="5973763"/>
          <p14:tracePt t="19068" x="2928938" y="5813425"/>
          <p14:tracePt t="19083" x="3017838" y="5688013"/>
          <p14:tracePt t="19098" x="3133725" y="5510213"/>
          <p14:tracePt t="19114" x="3286125" y="5303838"/>
          <p14:tracePt t="19131" x="3411538" y="5099050"/>
          <p14:tracePt t="19147" x="3490913" y="4946650"/>
          <p14:tracePt t="19162" x="3554413" y="4724400"/>
          <p14:tracePt t="19176" x="3598863" y="4572000"/>
          <p14:tracePt t="19193" x="3660775" y="4357688"/>
          <p14:tracePt t="19210" x="3768725" y="4170363"/>
          <p14:tracePt t="19226" x="3875088" y="3990975"/>
          <p14:tracePt t="19243" x="3965575" y="3813175"/>
          <p14:tracePt t="19259" x="4010025" y="3670300"/>
          <p14:tracePt t="19276" x="4037013" y="3544888"/>
          <p14:tracePt t="19292" x="4054475" y="3473450"/>
          <p14:tracePt t="19309" x="4116388" y="3357563"/>
          <p14:tracePt t="19326" x="4232275" y="3160713"/>
          <p14:tracePt t="19343" x="4340225" y="2973388"/>
          <p14:tracePt t="19359" x="4419600" y="2830513"/>
          <p14:tracePt t="19376" x="4465638" y="2697163"/>
          <p14:tracePt t="19393" x="4589463" y="2517775"/>
          <p14:tracePt t="19409" x="4724400" y="2374900"/>
          <p14:tracePt t="19426" x="4857750" y="2251075"/>
          <p14:tracePt t="19442" x="4973638" y="2108200"/>
          <p14:tracePt t="19459" x="5054600" y="1982788"/>
          <p14:tracePt t="19476" x="5108575" y="1893888"/>
          <p14:tracePt t="19492" x="5133975" y="1795463"/>
          <p14:tracePt t="19509" x="5143500" y="1751013"/>
          <p14:tracePt t="19526" x="5153025" y="1724025"/>
          <p14:tracePt t="19542" x="5160963" y="1724025"/>
          <p14:tracePt t="19560" x="5160963" y="1714500"/>
          <p14:tracePt t="19661" x="5143500" y="1731963"/>
          <p14:tracePt t="19681" x="5027613" y="1928813"/>
          <p14:tracePt t="19698" x="4822825" y="2303463"/>
          <p14:tracePt t="19715" x="4633913" y="2705100"/>
          <p14:tracePt t="19736" x="4411663" y="3251200"/>
          <p14:tracePt t="19757" x="4259263" y="3687763"/>
          <p14:tracePt t="19780" x="4232275" y="3813175"/>
          <p14:tracePt t="19797" x="4232275" y="3822700"/>
          <p14:tracePt t="19811" x="4241800" y="3822700"/>
          <p14:tracePt t="19826" x="4251325" y="3840163"/>
          <p14:tracePt t="19842" x="4205288" y="3946525"/>
          <p14:tracePt t="19859" x="4081463" y="4160838"/>
          <p14:tracePt t="19876" x="3894138" y="4473575"/>
          <p14:tracePt t="19882" x="3803650" y="4608513"/>
          <p14:tracePt t="19901" x="3616325" y="4902200"/>
          <p14:tracePt t="19922" x="3527425" y="5027613"/>
          <p14:tracePt t="19939" x="3509963" y="5054600"/>
          <p14:tracePt t="19953" x="3490913" y="5072063"/>
          <p14:tracePt t="19964" x="3490913" y="5081588"/>
          <p14:tracePt t="20011" x="3490913" y="5099050"/>
          <p14:tracePt t="20020" x="3490913" y="5108575"/>
          <p14:tracePt t="20031" x="3509963" y="5126038"/>
          <p14:tracePt t="20042" x="3536950" y="5143500"/>
          <p14:tracePt t="20059" x="3608388" y="5187950"/>
          <p14:tracePt t="20076" x="3687763" y="5232400"/>
          <p14:tracePt t="20092" x="3786188" y="5251450"/>
          <p14:tracePt t="20095" x="3813175" y="5259388"/>
          <p14:tracePt t="20109" x="3894138" y="5259388"/>
          <p14:tracePt t="20126" x="3956050" y="5241925"/>
          <p14:tracePt t="20143" x="3983038" y="5214938"/>
          <p14:tracePt t="20160" x="4010025" y="5205413"/>
          <p14:tracePt t="20176" x="4062413" y="5153025"/>
          <p14:tracePt t="20192" x="4152900" y="5099050"/>
          <p14:tracePt t="20209" x="4241800" y="5037138"/>
          <p14:tracePt t="20226" x="4286250" y="5000625"/>
          <p14:tracePt t="20242" x="4303713" y="4983163"/>
          <p14:tracePt t="20287" x="4313238" y="4983163"/>
          <p14:tracePt t="20298" x="4313238" y="4973638"/>
          <p14:tracePt t="20343" x="4313238" y="4965700"/>
          <p14:tracePt t="20352" x="4313238" y="4956175"/>
          <p14:tracePt t="20363" x="4330700" y="4919663"/>
          <p14:tracePt t="20376" x="4330700" y="4894263"/>
          <p14:tracePt t="20393" x="4367213" y="4848225"/>
          <p14:tracePt t="20409" x="4394200" y="4822825"/>
          <p14:tracePt t="20426" x="4429125" y="4795838"/>
          <p14:tracePt t="20515" x="4438650" y="4795838"/>
          <p14:tracePt t="20536" x="4456113" y="4795838"/>
          <p14:tracePt t="20547" x="4465638" y="4795838"/>
          <p14:tracePt t="20597" x="4473575" y="4795838"/>
          <p14:tracePt t="20606" x="4483100" y="4786313"/>
          <p14:tracePt t="20617" x="4483100" y="4776788"/>
          <p14:tracePt t="20689" x="4483100" y="4768850"/>
          <p14:tracePt t="21959" x="4518025" y="4732338"/>
          <p14:tracePt t="21968" x="4554538" y="4697413"/>
          <p14:tracePt t="21980" x="4572000" y="4660900"/>
          <p14:tracePt t="21992" x="4643438" y="4608513"/>
          <p14:tracePt t="22009" x="4751388" y="4518025"/>
          <p14:tracePt t="22026" x="4857750" y="4411663"/>
          <p14:tracePt t="22042" x="4956175" y="4303713"/>
          <p14:tracePt t="22059" x="5018088" y="4224338"/>
          <p14:tracePt t="22076" x="5133975" y="4071938"/>
          <p14:tracePt t="22092" x="5251450" y="3902075"/>
          <p14:tracePt t="22095" x="5276850" y="3867150"/>
          <p14:tracePt t="22110" x="5384800" y="3687763"/>
          <p14:tracePt t="22126" x="5572125" y="3419475"/>
          <p14:tracePt t="22143" x="5759450" y="3232150"/>
          <p14:tracePt t="22161" x="5902325" y="3044825"/>
          <p14:tracePt t="22176" x="5965825" y="2938463"/>
          <p14:tracePt t="22192" x="6062663" y="2803525"/>
          <p14:tracePt t="22210" x="6180138" y="2625725"/>
          <p14:tracePt t="22226" x="6348413" y="2384425"/>
          <p14:tracePt t="22243" x="6483350" y="2187575"/>
          <p14:tracePt t="22259" x="6581775" y="2044700"/>
          <p14:tracePt t="22276" x="6634163" y="1965325"/>
          <p14:tracePt t="22292" x="6680200" y="1901825"/>
          <p14:tracePt t="22309" x="6705600" y="1866900"/>
          <p14:tracePt t="22326" x="6732588" y="1839913"/>
          <p14:tracePt t="22342" x="6751638" y="1822450"/>
          <p14:tracePt t="22359" x="6751638" y="1803400"/>
          <p14:tracePt t="22376" x="6759575" y="1803400"/>
          <p14:tracePt t="22392" x="6759575" y="1795463"/>
          <p14:tracePt t="22545" x="6751638" y="1795463"/>
          <p14:tracePt t="22566" x="6608763" y="1893888"/>
          <p14:tracePt t="22581" x="6473825" y="1982788"/>
          <p14:tracePt t="22594" x="6357938" y="2054225"/>
          <p14:tracePt t="22597" x="6330950" y="2081213"/>
          <p14:tracePt t="22610" x="6276975" y="2116138"/>
          <p14:tracePt t="22626" x="6251575" y="2133600"/>
          <p14:tracePt t="22756" x="6242050" y="2133600"/>
          <p14:tracePt t="22776" x="6242050" y="2160588"/>
          <p14:tracePt t="22797" x="6242050" y="2179638"/>
          <p14:tracePt t="22809" x="6251575" y="2187575"/>
          <p14:tracePt t="22826" x="6269038" y="2197100"/>
          <p14:tracePt t="22842" x="6276975" y="2205038"/>
          <p14:tracePt t="22859" x="6286500" y="2205038"/>
          <p14:tracePt t="22883" x="6296025" y="2205038"/>
          <p14:tracePt t="22999" x="6296025" y="2214563"/>
          <p14:tracePt t="23019" x="6259513" y="2259013"/>
          <p14:tracePt t="23036" x="6099175" y="2401888"/>
          <p14:tracePt t="23050" x="5946775" y="2562225"/>
          <p14:tracePt t="23065" x="5732463" y="2840038"/>
          <p14:tracePt t="23081" x="5446713" y="3179763"/>
          <p14:tracePt t="23102" x="5099050" y="3598863"/>
          <p14:tracePt t="23124" x="4813300" y="3902075"/>
          <p14:tracePt t="23149" x="4643438" y="4054475"/>
          <p14:tracePt t="23167" x="4598988" y="4116388"/>
          <p14:tracePt t="23179" x="4581525" y="4143375"/>
          <p14:tracePt t="23192" x="4562475" y="4179888"/>
          <p14:tracePt t="23209" x="4545013" y="4205288"/>
          <p14:tracePt t="23226" x="4527550" y="4224338"/>
          <p14:tracePt t="23242" x="4510088" y="4259263"/>
          <p14:tracePt t="23259" x="4456113" y="4330700"/>
          <p14:tracePt t="23275" x="4384675" y="4402138"/>
          <p14:tracePt t="23292" x="4357688" y="4429125"/>
          <p14:tracePt t="23393" x="4367213" y="4429125"/>
          <p14:tracePt t="23403" x="4394200" y="4429125"/>
          <p14:tracePt t="23414" x="4537075" y="4394200"/>
          <p14:tracePt t="23426" x="4670425" y="4348163"/>
          <p14:tracePt t="23442" x="4795838" y="4313238"/>
          <p14:tracePt t="23459" x="4848225" y="4286250"/>
          <p14:tracePt t="23492" x="4867275" y="4276725"/>
          <p14:tracePt t="23509" x="4867275" y="4268788"/>
          <p14:tracePt t="23526" x="4848225" y="4251325"/>
          <p14:tracePt t="23542" x="4822825" y="4232275"/>
          <p14:tracePt t="23559" x="4741863" y="4214813"/>
          <p14:tracePt t="23576" x="4608513" y="4187825"/>
          <p14:tracePt t="23592" x="4527550" y="4179888"/>
          <p14:tracePt t="23596" x="4500563" y="4179888"/>
          <p14:tracePt t="23609" x="4446588" y="4179888"/>
          <p14:tracePt t="23626" x="4375150" y="4187825"/>
          <p14:tracePt t="23643" x="4348163" y="4232275"/>
          <p14:tracePt t="23659" x="4322763" y="4322763"/>
          <p14:tracePt t="23676" x="4322763" y="4402138"/>
          <p14:tracePt t="23692" x="4330700" y="4473575"/>
          <p14:tracePt t="23709" x="4411663" y="4537075"/>
          <p14:tracePt t="23726" x="4581525" y="4572000"/>
          <p14:tracePt t="23742" x="4652963" y="4598988"/>
          <p14:tracePt t="23759" x="4803775" y="4581525"/>
          <p14:tracePt t="23776" x="4938713" y="4518025"/>
          <p14:tracePt t="23792" x="5010150" y="4456113"/>
          <p14:tracePt t="23809" x="5027613" y="4402138"/>
          <p14:tracePt t="23826" x="5027613" y="4330700"/>
          <p14:tracePt t="23842" x="5018088" y="4268788"/>
          <p14:tracePt t="23859" x="4965700" y="4259263"/>
          <p14:tracePt t="23876" x="4919663" y="4241800"/>
          <p14:tracePt t="23884" x="4884738" y="4232275"/>
          <p14:tracePt t="23896" x="4830763" y="4232275"/>
          <p14:tracePt t="23909" x="4714875" y="4232275"/>
          <p14:tracePt t="23926" x="4589463" y="4276725"/>
          <p14:tracePt t="23942" x="4500563" y="4348163"/>
          <p14:tracePt t="23960" x="4375150" y="4491038"/>
          <p14:tracePt t="23976" x="4313238" y="4616450"/>
          <p14:tracePt t="23992" x="4303713" y="4687888"/>
          <p14:tracePt t="24009" x="4313238" y="4776788"/>
          <p14:tracePt t="24026" x="4429125" y="4840288"/>
          <p14:tracePt t="24042" x="4537075" y="4867275"/>
          <p14:tracePt t="24059" x="4633913" y="4867275"/>
          <p14:tracePt t="24076" x="4687888" y="4848225"/>
          <p14:tracePt t="24092" x="4714875" y="4803775"/>
          <p14:tracePt t="24095" x="4724400" y="4786313"/>
          <p14:tracePt t="24109" x="4724400" y="4751388"/>
          <p14:tracePt t="24126" x="4724400" y="4687888"/>
          <p14:tracePt t="24142" x="4732338" y="4608513"/>
          <p14:tracePt t="24159" x="4848225" y="4419600"/>
          <p14:tracePt t="24176" x="5108575" y="4010025"/>
          <p14:tracePt t="24197" x="5473700" y="3473450"/>
          <p14:tracePt t="24219" x="5830888" y="2919413"/>
          <p14:tracePt t="24245" x="6205538" y="2322513"/>
          <p14:tracePt t="24271" x="6276975" y="2125663"/>
          <p14:tracePt t="24292" x="6276975" y="2089150"/>
          <p14:tracePt t="24309" x="6276975" y="2071688"/>
          <p14:tracePt t="24326" x="6276975" y="2044700"/>
          <p14:tracePt t="24343" x="6276975" y="2017713"/>
          <p14:tracePt t="24359" x="6276975" y="2009775"/>
          <p14:tracePt t="24401" x="6286500" y="1990725"/>
          <p14:tracePt t="24415" x="6286500" y="1982788"/>
          <p14:tracePt t="24426" x="6296025" y="1982788"/>
          <p14:tracePt t="24442" x="6348413" y="1946275"/>
          <p14:tracePt t="24459" x="6456363" y="1874838"/>
          <p14:tracePt t="24475" x="6572250" y="1803400"/>
          <p14:tracePt t="24492" x="6616700" y="1776413"/>
          <p14:tracePt t="24564" x="6626225" y="1776413"/>
          <p14:tracePt t="24579" x="6616700" y="1812925"/>
          <p14:tracePt t="24596" x="6562725" y="1901825"/>
          <p14:tracePt t="24600" x="6545263" y="1919288"/>
          <p14:tracePt t="24618" x="6500813" y="2000250"/>
          <p14:tracePt t="24631" x="6465888" y="2044700"/>
          <p14:tracePt t="24643" x="6438900" y="2089150"/>
          <p14:tracePt t="24659" x="6419850" y="2133600"/>
          <p14:tracePt t="24676" x="6411913" y="2152650"/>
          <p14:tracePt t="24692" x="6411913" y="2170113"/>
          <p14:tracePt t="24709" x="6411913" y="2179638"/>
          <p14:tracePt t="24725" x="6411913" y="2214563"/>
          <p14:tracePt t="24742" x="6411913" y="2241550"/>
          <p14:tracePt t="24759" x="6411913" y="2268538"/>
          <p14:tracePt t="24815" x="6411913" y="2276475"/>
          <p14:tracePt t="24828" x="6419850" y="2276475"/>
          <p14:tracePt t="24842" x="6446838" y="2241550"/>
          <p14:tracePt t="24859" x="6446838" y="2205038"/>
          <p14:tracePt t="24876" x="6446838" y="2170113"/>
          <p14:tracePt t="24881" x="6438900" y="2160588"/>
          <p14:tracePt t="24892" x="6411913" y="2152650"/>
          <p14:tracePt t="24909" x="6348413" y="2133600"/>
          <p14:tracePt t="24926" x="6276975" y="2133600"/>
          <p14:tracePt t="24942" x="6232525" y="2133600"/>
          <p14:tracePt t="24959" x="6197600" y="2160588"/>
          <p14:tracePt t="24975" x="6180138" y="2197100"/>
          <p14:tracePt t="24992" x="6170613" y="2251075"/>
          <p14:tracePt t="25009" x="6170613" y="2295525"/>
          <p14:tracePt t="25025" x="6215063" y="2339975"/>
          <p14:tracePt t="25042" x="6296025" y="2347913"/>
          <p14:tracePt t="25059" x="6367463" y="2347913"/>
          <p14:tracePt t="25076" x="6473825" y="2322513"/>
          <p14:tracePt t="25092" x="6518275" y="2295525"/>
          <p14:tracePt t="25109" x="6537325" y="2259013"/>
          <p14:tracePt t="25126" x="6527800" y="2232025"/>
          <p14:tracePt t="25143" x="6527800" y="2224088"/>
          <p14:tracePt t="25159" x="6483350" y="2197100"/>
          <p14:tracePt t="25176" x="6419850" y="2187575"/>
          <p14:tracePt t="25192" x="6296025" y="2179638"/>
          <p14:tracePt t="25209" x="6188075" y="2179638"/>
          <p14:tracePt t="25226" x="6099175" y="2205038"/>
          <p14:tracePt t="25242" x="6037263" y="2268538"/>
          <p14:tracePt t="25259" x="6018213" y="2303463"/>
          <p14:tracePt t="25275" x="6018213" y="2357438"/>
          <p14:tracePt t="25292" x="6054725" y="2393950"/>
          <p14:tracePt t="25309" x="6205538" y="2393950"/>
          <p14:tracePt t="25326" x="6419850" y="2393950"/>
          <p14:tracePt t="25342" x="6545263" y="2393950"/>
          <p14:tracePt t="25359" x="6643688" y="2384425"/>
          <p14:tracePt t="25376" x="6705600" y="2347913"/>
          <p14:tracePt t="25393" x="6742113" y="2295525"/>
          <p14:tracePt t="25409" x="6751638" y="2276475"/>
          <p14:tracePt t="25426" x="6751638" y="2268538"/>
          <p14:tracePt t="27317" x="6769100" y="2312988"/>
          <p14:tracePt t="27337" x="6884988" y="2768600"/>
          <p14:tracePt t="27359" x="7062788" y="3108325"/>
          <p14:tracePt t="27379" x="7161213" y="3473450"/>
          <p14:tracePt t="27398" x="7215188" y="3803650"/>
          <p14:tracePt t="27414" x="7269163" y="4108450"/>
          <p14:tracePt t="27430" x="7269163" y="4384675"/>
          <p14:tracePt t="27445" x="7259638" y="4589463"/>
          <p14:tracePt t="27459" x="7205663" y="4884738"/>
          <p14:tracePt t="27475" x="7126288" y="5143500"/>
          <p14:tracePt t="27492" x="7054850" y="5394325"/>
          <p14:tracePt t="27509" x="7000875" y="5572125"/>
          <p14:tracePt t="27525" x="6965950" y="5697538"/>
          <p14:tracePt t="27542" x="6902450" y="5875338"/>
          <p14:tracePt t="27559" x="6867525" y="5973763"/>
          <p14:tracePt t="27576" x="6823075" y="6072188"/>
          <p14:tracePt t="27592" x="6777038" y="6170613"/>
          <p14:tracePt t="27616" x="6769100" y="6232525"/>
          <p14:tracePt t="27636" x="6759575" y="6251575"/>
          <p14:tracePt t="27689" x="6751638" y="6259513"/>
          <p14:tracePt t="27708" x="6688138" y="6296025"/>
          <p14:tracePt t="27727" x="6608763" y="6313488"/>
          <p14:tracePt t="27748" x="6411913" y="6330950"/>
          <p14:tracePt t="27770" x="6296025" y="6330950"/>
          <p14:tracePt t="27792" x="6232525" y="6340475"/>
          <p14:tracePt t="27813" x="6116638" y="6375400"/>
          <p14:tracePt t="27834" x="5813425" y="6456363"/>
          <p14:tracePt t="27863" x="5429250" y="6581775"/>
          <p14:tracePt t="27893" x="5313363" y="6616700"/>
          <p14:tracePt t="27897" x="5286375" y="6616700"/>
          <p14:tracePt t="27925" x="5241925" y="6616700"/>
          <p14:tracePt t="27951" x="5143500" y="6608763"/>
          <p14:tracePt t="27966" x="5062538" y="6581775"/>
          <p14:tracePt t="27981" x="4938713" y="6537325"/>
          <p14:tracePt t="27997" x="4822825" y="6491288"/>
          <p14:tracePt t="28015" x="4786313" y="6465888"/>
          <p14:tracePt t="28031" x="4776788" y="6465888"/>
          <p14:tracePt t="28047" x="4768850" y="6446838"/>
          <p14:tracePt t="28062" x="4751388" y="6419850"/>
          <p14:tracePt t="28077" x="4732338" y="6402388"/>
          <p14:tracePt t="28093" x="4705350" y="6375400"/>
          <p14:tracePt t="28112" x="4679950" y="6357938"/>
          <p14:tracePt t="28128" x="4660900" y="6340475"/>
          <p14:tracePt t="28191" x="4670425" y="6330950"/>
          <p14:tracePt t="28206" x="4732338" y="6303963"/>
          <p14:tracePt t="28221" x="4786313" y="6286500"/>
          <p14:tracePt t="28237" x="4848225" y="6259513"/>
          <p14:tracePt t="28254" x="4938713" y="6242050"/>
          <p14:tracePt t="28270" x="4983163" y="6205538"/>
          <p14:tracePt t="28286" x="5018088" y="6180138"/>
          <p14:tracePt t="28302" x="5081588" y="6108700"/>
          <p14:tracePt t="28317" x="5126038" y="6045200"/>
          <p14:tracePt t="28333" x="5143500" y="6010275"/>
          <p14:tracePt t="28345" x="5143500" y="6000750"/>
          <p14:tracePt t="28574" x="5133975" y="6000750"/>
          <p14:tracePt t="28594" x="5072063" y="6027738"/>
          <p14:tracePt t="28598" x="5054600" y="6027738"/>
          <p14:tracePt t="28614" x="5018088" y="6045200"/>
          <p14:tracePt t="28626" x="4965700" y="6062663"/>
          <p14:tracePt t="28643" x="4902200" y="6089650"/>
          <p14:tracePt t="28659" x="4840288" y="6108700"/>
          <p14:tracePt t="28675" x="4714875" y="6143625"/>
          <p14:tracePt t="28692" x="4643438" y="6161088"/>
          <p14:tracePt t="28709" x="4562475" y="6161088"/>
          <p14:tracePt t="28725" x="4491038" y="6161088"/>
          <p14:tracePt t="28742" x="4456113" y="6161088"/>
          <p14:tracePt t="28830" x="4465638" y="6161088"/>
          <p14:tracePt t="28845" x="4537075" y="6134100"/>
          <p14:tracePt t="28862" x="4670425" y="6099175"/>
          <p14:tracePt t="28878" x="4857750" y="6054725"/>
          <p14:tracePt t="28884" x="4946650" y="6027738"/>
          <p14:tracePt t="28898" x="5081588" y="5991225"/>
          <p14:tracePt t="28911" x="5143500" y="5983288"/>
          <p14:tracePt t="28926" x="5259388" y="5946775"/>
          <p14:tracePt t="28942" x="5419725" y="5875338"/>
          <p14:tracePt t="28959" x="5500688" y="5840413"/>
          <p14:tracePt t="28975" x="5572125" y="5803900"/>
          <p14:tracePt t="28992" x="5608638" y="5776913"/>
          <p14:tracePt t="29009" x="5634038" y="5759450"/>
          <p14:tracePt t="29025" x="5670550" y="5724525"/>
          <p14:tracePt t="29042" x="5705475" y="5688013"/>
          <p14:tracePt t="29059" x="5759450" y="5634038"/>
          <p14:tracePt t="29076" x="5813425" y="5581650"/>
          <p14:tracePt t="29092" x="5867400" y="5527675"/>
          <p14:tracePt t="29096" x="5875338" y="5510213"/>
          <p14:tracePt t="29109" x="5919788" y="5438775"/>
          <p14:tracePt t="29125" x="5946775" y="5357813"/>
          <p14:tracePt t="29142" x="5991225" y="5268913"/>
          <p14:tracePt t="29159" x="6045200" y="5187950"/>
          <p14:tracePt t="29175" x="6089650" y="5116513"/>
          <p14:tracePt t="29192" x="6205538" y="5037138"/>
          <p14:tracePt t="29209" x="6286500" y="4956175"/>
          <p14:tracePt t="29225" x="6323013" y="4902200"/>
          <p14:tracePt t="29242" x="6340475" y="4830763"/>
          <p14:tracePt t="29259" x="6375400" y="4751388"/>
          <p14:tracePt t="29275" x="6394450" y="4652963"/>
          <p14:tracePt t="29292" x="6438900" y="4500563"/>
          <p14:tracePt t="29309" x="6465888" y="4402138"/>
          <p14:tracePt t="29326" x="6491288" y="4295775"/>
          <p14:tracePt t="29342" x="6510338" y="4224338"/>
          <p14:tracePt t="29359" x="6518275" y="4197350"/>
          <p14:tracePt t="29375" x="6554788" y="4125913"/>
          <p14:tracePt t="29393" x="6608763" y="4044950"/>
          <p14:tracePt t="29409" x="6670675" y="3938588"/>
          <p14:tracePt t="29425" x="6705600" y="3803650"/>
          <p14:tracePt t="29442" x="6751638" y="3608388"/>
          <p14:tracePt t="29459" x="6796088" y="3473450"/>
          <p14:tracePt t="29475" x="6823075" y="3340100"/>
          <p14:tracePt t="29492" x="6848475" y="3224213"/>
          <p14:tracePt t="29509" x="6884988" y="3116263"/>
          <p14:tracePt t="29525" x="6902450" y="3027363"/>
          <p14:tracePt t="29542" x="6902450" y="2965450"/>
          <p14:tracePt t="29559" x="6902450" y="2901950"/>
          <p14:tracePt t="29576" x="6902450" y="2867025"/>
          <p14:tracePt t="29592" x="6902450" y="2803525"/>
          <p14:tracePt t="29609" x="6902450" y="2714625"/>
          <p14:tracePt t="29625" x="6867525" y="2625725"/>
          <p14:tracePt t="29643" x="6831013" y="2517775"/>
          <p14:tracePt t="29659" x="6813550" y="2482850"/>
          <p14:tracePt t="29675" x="6777038" y="2473325"/>
          <p14:tracePt t="29692" x="6769100" y="2473325"/>
          <p14:tracePt t="29709" x="6751638" y="2473325"/>
          <p14:tracePt t="29725" x="6732588" y="2455863"/>
          <p14:tracePt t="29742" x="6634163" y="2446338"/>
          <p14:tracePt t="29759" x="6581775" y="2428875"/>
          <p14:tracePt t="29775" x="6545263" y="2401888"/>
          <p14:tracePt t="29792" x="6527800" y="2401888"/>
          <p14:tracePt t="29831" x="6518275" y="2401888"/>
          <p14:tracePt t="29844" x="6518275" y="2411413"/>
          <p14:tracePt t="29858" x="6537325" y="2455863"/>
          <p14:tracePt t="29875" x="6634163" y="2581275"/>
          <p14:tracePt t="29880" x="6705600" y="2687638"/>
          <p14:tracePt t="29894" x="6840538" y="2874963"/>
          <p14:tracePt t="29910" x="6983413" y="3108325"/>
          <p14:tracePt t="29926" x="7045325" y="3295650"/>
          <p14:tracePt t="29942" x="7010400" y="3411538"/>
          <p14:tracePt t="29959" x="6929438" y="3500438"/>
          <p14:tracePt t="29975" x="6823075" y="3581400"/>
          <p14:tracePt t="29992" x="6705600" y="3670300"/>
          <p14:tracePt t="30009" x="6589713" y="3759200"/>
          <p14:tracePt t="30025" x="6510338" y="3857625"/>
          <p14:tracePt t="30042" x="6340475" y="4089400"/>
          <p14:tracePt t="30059" x="6232525" y="4295775"/>
          <p14:tracePt t="30076" x="6170613" y="4527550"/>
          <p14:tracePt t="30092" x="6116638" y="4714875"/>
          <p14:tracePt t="30094" x="6099175" y="4768850"/>
          <p14:tracePt t="30109" x="6081713" y="4919663"/>
          <p14:tracePt t="30125" x="6062663" y="5126038"/>
          <p14:tracePt t="30142" x="6054725" y="5286375"/>
          <p14:tracePt t="30159" x="6018213" y="5419725"/>
          <p14:tracePt t="30175" x="5991225" y="5473700"/>
          <p14:tracePt t="30192" x="5956300" y="5518150"/>
          <p14:tracePt t="30209" x="5894388" y="5572125"/>
          <p14:tracePt t="30225" x="5759450" y="5697538"/>
          <p14:tracePt t="30242" x="5634038" y="5786438"/>
          <p14:tracePt t="30259" x="5545138" y="5857875"/>
          <p14:tracePt t="30276" x="5483225" y="5919788"/>
          <p14:tracePt t="30292" x="5465763" y="5946775"/>
          <p14:tracePt t="30309" x="5465763" y="5983288"/>
          <p14:tracePt t="30326" x="5456238" y="5991225"/>
          <p14:tracePt t="30342" x="5446713" y="6000750"/>
          <p14:tracePt t="30358" x="5438775" y="6010275"/>
          <p14:tracePt t="30375" x="5429250" y="6037263"/>
          <p14:tracePt t="30392" x="5419725" y="6037263"/>
          <p14:tracePt t="30409" x="5384800" y="6054725"/>
          <p14:tracePt t="30425" x="5330825" y="6062663"/>
          <p14:tracePt t="30442" x="5251450" y="6089650"/>
          <p14:tracePt t="30459" x="5062538" y="6143625"/>
          <p14:tracePt t="30476" x="4911725" y="6180138"/>
          <p14:tracePt t="30492" x="4803775" y="6215063"/>
          <p14:tracePt t="30509" x="4786313" y="6215063"/>
          <p14:tracePt t="30654" x="4803775" y="6205538"/>
          <p14:tracePt t="30681" x="5037138" y="6161088"/>
          <p14:tracePt t="30697" x="5153025" y="6180138"/>
          <p14:tracePt t="30715" x="5180013" y="6205538"/>
          <p14:tracePt t="31061" x="5197475" y="6205538"/>
          <p14:tracePt t="31074" x="5214938" y="6205538"/>
          <p14:tracePt t="31107" x="5224463" y="6205538"/>
          <p14:tracePt t="31131" x="5232400" y="6205538"/>
          <p14:tracePt t="31144" x="5259388" y="6197600"/>
          <p14:tracePt t="31158" x="5268913" y="6197600"/>
          <p14:tracePt t="31175" x="5330825" y="6180138"/>
          <p14:tracePt t="31192" x="5375275" y="6170613"/>
          <p14:tracePt t="31209" x="5419725" y="6161088"/>
          <p14:tracePt t="31234" x="5483225" y="6116638"/>
          <p14:tracePt t="31256" x="5572125" y="5973763"/>
          <p14:tracePt t="31280" x="5697538" y="5670550"/>
          <p14:tracePt t="31296" x="5697538" y="5465763"/>
          <p14:tracePt t="31311" x="5697538" y="5251450"/>
          <p14:tracePt t="31326" x="5589588" y="5116513"/>
          <p14:tracePt t="31349" x="5322888" y="4938713"/>
          <p14:tracePt t="31365" x="5133975" y="4813300"/>
          <p14:tracePt t="31381" x="4919663" y="4714875"/>
          <p14:tracePt t="31397" x="4724400" y="4643438"/>
          <p14:tracePt t="31413" x="4589463" y="4581525"/>
          <p14:tracePt t="31426" x="4545013" y="4545013"/>
          <p14:tracePt t="31442" x="4537075" y="4537075"/>
          <p14:tracePt t="31459" x="4510088" y="4518025"/>
          <p14:tracePt t="31622" x="4500563" y="4518025"/>
          <p14:tracePt t="32037" x="4473575" y="4518025"/>
          <p14:tracePt t="32047" x="4411663" y="4554538"/>
          <p14:tracePt t="32059" x="4375150" y="4572000"/>
          <p14:tracePt t="32076" x="4276725" y="4616450"/>
          <p14:tracePt t="32092" x="4187825" y="4633913"/>
          <p14:tracePt t="32094" x="4143375" y="4643438"/>
          <p14:tracePt t="32109" x="4027488" y="4643438"/>
          <p14:tracePt t="32125" x="3795713" y="4616450"/>
          <p14:tracePt t="32143" x="3303588" y="4456113"/>
          <p14:tracePt t="32162" x="2214563" y="3822700"/>
          <p14:tracePt t="32185" x="608013" y="2741613"/>
          <p14:tracePt t="33431"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TRANSLATING THE TOPO MAP TO REAL LIFE</a:t>
            </a:r>
          </a:p>
        </p:txBody>
      </p:sp>
      <p:pic>
        <p:nvPicPr>
          <p:cNvPr id="4" name="Picture 3" descr="2 Overhead 15 Topo to Real Lif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6010" y="1489227"/>
            <a:ext cx="4671981" cy="483537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5" name="Oval 4"/>
          <p:cNvSpPr>
            <a:spLocks noChangeArrowheads="1"/>
          </p:cNvSpPr>
          <p:nvPr/>
        </p:nvSpPr>
        <p:spPr bwMode="auto">
          <a:xfrm>
            <a:off x="3475261" y="5401602"/>
            <a:ext cx="342533" cy="389598"/>
          </a:xfrm>
          <a:prstGeom prst="ellipse">
            <a:avLst/>
          </a:prstGeom>
          <a:noFill/>
          <a:ln>
            <a:solidFill>
              <a:srgbClr val="00B05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eaLnBrk="0" fontAlgn="base" hangingPunct="0">
              <a:spcBef>
                <a:spcPct val="20000"/>
              </a:spcBef>
              <a:spcAft>
                <a:spcPct val="0"/>
              </a:spcAft>
              <a:buFontTx/>
              <a:buChar char="•"/>
            </a:pPr>
            <a:endParaRPr lang="en-US" sz="3100" b="1" dirty="0">
              <a:solidFill>
                <a:srgbClr val="FFFFFF"/>
              </a:solidFill>
              <a:latin typeface="Times New Roman" pitchFamily="18" charset="0"/>
            </a:endParaRPr>
          </a:p>
        </p:txBody>
      </p:sp>
      <p:sp>
        <p:nvSpPr>
          <p:cNvPr id="6" name="Oval 6"/>
          <p:cNvSpPr>
            <a:spLocks noChangeArrowheads="1"/>
          </p:cNvSpPr>
          <p:nvPr/>
        </p:nvSpPr>
        <p:spPr bwMode="auto">
          <a:xfrm rot="19204680">
            <a:off x="2560561" y="2558099"/>
            <a:ext cx="623216" cy="1794455"/>
          </a:xfrm>
          <a:prstGeom prst="ellipse">
            <a:avLst/>
          </a:prstGeom>
          <a:noFill/>
          <a:ln>
            <a:solidFill>
              <a:srgbClr val="00B05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eaLnBrk="0" fontAlgn="base" hangingPunct="0">
              <a:spcBef>
                <a:spcPct val="20000"/>
              </a:spcBef>
              <a:spcAft>
                <a:spcPct val="0"/>
              </a:spcAft>
              <a:buFontTx/>
              <a:buChar char="•"/>
            </a:pPr>
            <a:endParaRPr lang="en-US" sz="3100" b="1" dirty="0">
              <a:solidFill>
                <a:srgbClr val="FFFFFF"/>
              </a:solidFill>
              <a:latin typeface="Times New Roman" pitchFamily="18" charset="0"/>
            </a:endParaRPr>
          </a:p>
        </p:txBody>
      </p:sp>
      <p:sp>
        <p:nvSpPr>
          <p:cNvPr id="7" name="Oval 7"/>
          <p:cNvSpPr>
            <a:spLocks noChangeArrowheads="1"/>
          </p:cNvSpPr>
          <p:nvPr/>
        </p:nvSpPr>
        <p:spPr bwMode="auto">
          <a:xfrm>
            <a:off x="3551461" y="3581400"/>
            <a:ext cx="389744" cy="365619"/>
          </a:xfrm>
          <a:prstGeom prst="ellipse">
            <a:avLst/>
          </a:prstGeom>
          <a:noFill/>
          <a:ln>
            <a:solidFill>
              <a:srgbClr val="00B05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eaLnBrk="0" fontAlgn="base" hangingPunct="0">
              <a:spcBef>
                <a:spcPct val="20000"/>
              </a:spcBef>
              <a:spcAft>
                <a:spcPct val="0"/>
              </a:spcAft>
              <a:buFontTx/>
              <a:buChar char="•"/>
            </a:pPr>
            <a:endParaRPr lang="en-US" sz="3100" b="1" dirty="0">
              <a:solidFill>
                <a:srgbClr val="FFFFFF"/>
              </a:solidFill>
              <a:latin typeface="Times New Roman" pitchFamily="18" charset="0"/>
            </a:endParaRPr>
          </a:p>
        </p:txBody>
      </p:sp>
      <p:sp>
        <p:nvSpPr>
          <p:cNvPr id="8" name="Oval 8"/>
          <p:cNvSpPr>
            <a:spLocks noChangeArrowheads="1"/>
          </p:cNvSpPr>
          <p:nvPr/>
        </p:nvSpPr>
        <p:spPr bwMode="auto">
          <a:xfrm rot="1529854">
            <a:off x="3220686" y="2394026"/>
            <a:ext cx="584616" cy="365619"/>
          </a:xfrm>
          <a:prstGeom prst="ellipse">
            <a:avLst/>
          </a:prstGeom>
          <a:noFill/>
          <a:ln>
            <a:solidFill>
              <a:srgbClr val="00B05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eaLnBrk="0" fontAlgn="base" hangingPunct="0">
              <a:spcBef>
                <a:spcPct val="20000"/>
              </a:spcBef>
              <a:spcAft>
                <a:spcPct val="0"/>
              </a:spcAft>
              <a:buFontTx/>
              <a:buChar char="•"/>
            </a:pPr>
            <a:endParaRPr lang="en-US" sz="3100" b="1" dirty="0">
              <a:solidFill>
                <a:srgbClr val="FFFFFF"/>
              </a:solidFill>
              <a:latin typeface="Times New Roman" pitchFamily="18" charset="0"/>
            </a:endParaRPr>
          </a:p>
        </p:txBody>
      </p:sp>
      <p:sp>
        <p:nvSpPr>
          <p:cNvPr id="9" name="Oval 9"/>
          <p:cNvSpPr>
            <a:spLocks noChangeArrowheads="1"/>
          </p:cNvSpPr>
          <p:nvPr/>
        </p:nvSpPr>
        <p:spPr bwMode="auto">
          <a:xfrm>
            <a:off x="3748831" y="5029200"/>
            <a:ext cx="259830" cy="304682"/>
          </a:xfrm>
          <a:prstGeom prst="ellipse">
            <a:avLst/>
          </a:prstGeom>
          <a:noFill/>
          <a:ln>
            <a:solidFill>
              <a:srgbClr val="00B05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eaLnBrk="0" fontAlgn="base" hangingPunct="0">
              <a:spcBef>
                <a:spcPct val="20000"/>
              </a:spcBef>
              <a:spcAft>
                <a:spcPct val="0"/>
              </a:spcAft>
              <a:buFontTx/>
              <a:buChar char="•"/>
            </a:pPr>
            <a:endParaRPr lang="en-US" sz="3100" b="1" dirty="0">
              <a:solidFill>
                <a:srgbClr val="FFFFFF"/>
              </a:solidFill>
              <a:latin typeface="Times New Roman" pitchFamily="18" charset="0"/>
            </a:endParaRPr>
          </a:p>
        </p:txBody>
      </p:sp>
      <p:sp>
        <p:nvSpPr>
          <p:cNvPr id="10" name="Oval 6"/>
          <p:cNvSpPr>
            <a:spLocks noChangeArrowheads="1"/>
          </p:cNvSpPr>
          <p:nvPr/>
        </p:nvSpPr>
        <p:spPr bwMode="auto">
          <a:xfrm rot="18446829">
            <a:off x="2546633" y="1414168"/>
            <a:ext cx="458571" cy="1371381"/>
          </a:xfrm>
          <a:prstGeom prst="ellipse">
            <a:avLst/>
          </a:prstGeom>
          <a:noFill/>
          <a:ln>
            <a:solidFill>
              <a:srgbClr val="00B05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eaLnBrk="0" fontAlgn="base" hangingPunct="0">
              <a:spcBef>
                <a:spcPct val="20000"/>
              </a:spcBef>
              <a:spcAft>
                <a:spcPct val="0"/>
              </a:spcAft>
              <a:buFontTx/>
              <a:buChar char="•"/>
            </a:pPr>
            <a:endParaRPr lang="en-US" sz="3100" b="1" dirty="0">
              <a:solidFill>
                <a:srgbClr val="FFFFFF"/>
              </a:solidFill>
              <a:latin typeface="Times New Roman" pitchFamily="18" charset="0"/>
            </a:endParaRPr>
          </a:p>
        </p:txBody>
      </p:sp>
      <p:grpSp>
        <p:nvGrpSpPr>
          <p:cNvPr id="15" name="Group 14"/>
          <p:cNvGrpSpPr/>
          <p:nvPr/>
        </p:nvGrpSpPr>
        <p:grpSpPr>
          <a:xfrm>
            <a:off x="304800" y="6324600"/>
            <a:ext cx="8298753" cy="347045"/>
            <a:chOff x="229783" y="6400800"/>
            <a:chExt cx="4033383" cy="270845"/>
          </a:xfrm>
        </p:grpSpPr>
        <p:sp>
          <p:nvSpPr>
            <p:cNvPr id="16" name="Freeform 15"/>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17" name="Freeform 16"/>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8" name="Freeform 17"/>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678" end="2451.4467"/>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769327"/>
      </p:ext>
    </p:extLst>
  </p:cSld>
  <p:clrMapOvr>
    <a:masterClrMapping/>
  </p:clrMapOvr>
  <mc:AlternateContent xmlns:mc="http://schemas.openxmlformats.org/markup-compatibility/2006" xmlns:p14="http://schemas.microsoft.com/office/powerpoint/2010/main">
    <mc:Choice Requires="p14">
      <p:transition spd="slow" p14:dur="2000" advTm="46474"/>
    </mc:Choice>
    <mc:Fallback xmlns="">
      <p:transition spd="slow" advTm="46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42" presetClass="path" presetSubtype="0" accel="50000" decel="50000" fill="hold" grpId="0" nodeType="afterEffect">
                                  <p:stCondLst>
                                    <p:cond delay="0"/>
                                  </p:stCondLst>
                                  <p:childTnLst>
                                    <p:animMotion origin="layout" path="M -4.72222E-6 2.6087E-6 L 0.25122 0.00624 " pathEditMode="relative" rAng="0" ptsTypes="AA">
                                      <p:cBhvr>
                                        <p:cTn id="9" dur="1500" fill="hold"/>
                                        <p:tgtEl>
                                          <p:spTgt spid="5"/>
                                        </p:tgtEl>
                                        <p:attrNameLst>
                                          <p:attrName>ppt_x</p:attrName>
                                          <p:attrName>ppt_y</p:attrName>
                                        </p:attrNameLst>
                                      </p:cBhvr>
                                      <p:rCtr x="12552" y="301"/>
                                    </p:animMotion>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2.22222E-6 3.3025E-6 L 0.25486 0.01595 " pathEditMode="relative" rAng="0" ptsTypes="AA">
                                      <p:cBhvr>
                                        <p:cTn id="13" dur="1500" fill="hold"/>
                                        <p:tgtEl>
                                          <p:spTgt spid="10"/>
                                        </p:tgtEl>
                                        <p:attrNameLst>
                                          <p:attrName>ppt_x</p:attrName>
                                          <p:attrName>ppt_y</p:attrName>
                                        </p:attrNameLst>
                                      </p:cBhvr>
                                      <p:rCtr x="12743" y="786"/>
                                    </p:animMotion>
                                  </p:childTnLst>
                                </p:cTn>
                              </p:par>
                              <p:par>
                                <p:cTn id="14" presetID="42" presetClass="path" presetSubtype="0" accel="50000" decel="50000" fill="hold" grpId="0" nodeType="withEffect">
                                  <p:stCondLst>
                                    <p:cond delay="0"/>
                                  </p:stCondLst>
                                  <p:childTnLst>
                                    <p:animMotion origin="layout" path="M -1.38889E-6 3.09898E-6 L 0.28247 -0.00902 " pathEditMode="relative" rAng="0" ptsTypes="AA">
                                      <p:cBhvr>
                                        <p:cTn id="15" dur="1500" fill="hold"/>
                                        <p:tgtEl>
                                          <p:spTgt spid="8"/>
                                        </p:tgtEl>
                                        <p:attrNameLst>
                                          <p:attrName>ppt_x</p:attrName>
                                          <p:attrName>ppt_y</p:attrName>
                                        </p:attrNameLst>
                                      </p:cBhvr>
                                      <p:rCtr x="14115" y="-463"/>
                                    </p:animMotion>
                                  </p:childTnLst>
                                </p:cTn>
                              </p:par>
                              <p:par>
                                <p:cTn id="16" presetID="42" presetClass="path" presetSubtype="0" accel="50000" decel="50000" fill="hold" grpId="0" nodeType="withEffect">
                                  <p:stCondLst>
                                    <p:cond delay="0"/>
                                  </p:stCondLst>
                                  <p:childTnLst>
                                    <p:animMotion origin="layout" path="M -2.5E-6 2.25717E-6 L 0.22761 -0.0037 " pathEditMode="relative" rAng="0" ptsTypes="AA">
                                      <p:cBhvr>
                                        <p:cTn id="17" dur="1500" fill="hold"/>
                                        <p:tgtEl>
                                          <p:spTgt spid="6"/>
                                        </p:tgtEl>
                                        <p:attrNameLst>
                                          <p:attrName>ppt_x</p:attrName>
                                          <p:attrName>ppt_y</p:attrName>
                                        </p:attrNameLst>
                                      </p:cBhvr>
                                      <p:rCtr x="11372" y="-185"/>
                                    </p:animMotion>
                                  </p:childTnLst>
                                </p:cTn>
                              </p:par>
                              <p:par>
                                <p:cTn id="18" presetID="42" presetClass="path" presetSubtype="0" accel="50000" decel="50000" fill="hold" grpId="0" nodeType="withEffect">
                                  <p:stCondLst>
                                    <p:cond delay="0"/>
                                  </p:stCondLst>
                                  <p:childTnLst>
                                    <p:animMotion origin="layout" path="M -2.22222E-6 -4.87512E-6 L 0.24861 -0.00439 " pathEditMode="relative" rAng="0" ptsTypes="AA">
                                      <p:cBhvr>
                                        <p:cTn id="19" dur="1500" fill="hold"/>
                                        <p:tgtEl>
                                          <p:spTgt spid="7"/>
                                        </p:tgtEl>
                                        <p:attrNameLst>
                                          <p:attrName>ppt_x</p:attrName>
                                          <p:attrName>ppt_y</p:attrName>
                                        </p:attrNameLst>
                                      </p:cBhvr>
                                      <p:rCtr x="12431" y="-231"/>
                                    </p:animMotion>
                                  </p:childTnLst>
                                </p:cTn>
                              </p:par>
                              <p:par>
                                <p:cTn id="20" presetID="42" presetClass="path" presetSubtype="0" accel="50000" decel="50000" fill="hold" grpId="0" nodeType="withEffect">
                                  <p:stCondLst>
                                    <p:cond delay="0"/>
                                  </p:stCondLst>
                                  <p:childTnLst>
                                    <p:animMotion origin="layout" path="M -1.94444E-6 3.38575E-6 L 0.2592 -0.03331 " pathEditMode="relative" rAng="0" ptsTypes="AA">
                                      <p:cBhvr>
                                        <p:cTn id="21" dur="1500" fill="hold"/>
                                        <p:tgtEl>
                                          <p:spTgt spid="9"/>
                                        </p:tgtEl>
                                        <p:attrNameLst>
                                          <p:attrName>ppt_x</p:attrName>
                                          <p:attrName>ppt_y</p:attrName>
                                        </p:attrNameLst>
                                      </p:cBhvr>
                                      <p:rCtr x="12951" y="-1665"/>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7" grpId="0" animBg="1"/>
      <p:bldP spid="8" grpId="0" animBg="1"/>
      <p:bldP spid="9" grpId="0" animBg="1"/>
      <p:bldP spid="10" grpId="0" animBg="1"/>
    </p:bldLst>
  </p:timing>
  <p:extLst>
    <p:ext uri="{3A86A75C-4F4B-4683-9AE1-C65F6400EC91}">
      <p14:laserTraceLst xmlns:p14="http://schemas.microsoft.com/office/powerpoint/2010/main">
        <p14:tracePtLst>
          <p14:tracePt t="9518" x="581025" y="4919663"/>
          <p14:tracePt t="9550" x="588963" y="4919663"/>
          <p14:tracePt t="9559" x="598488" y="4919663"/>
          <p14:tracePt t="9574" x="660400" y="4946650"/>
          <p14:tracePt t="9591" x="776288" y="4983163"/>
          <p14:tracePt t="9594" x="822325" y="4991100"/>
          <p14:tracePt t="9608" x="1027113" y="5037138"/>
          <p14:tracePt t="9624" x="1509713" y="5143500"/>
          <p14:tracePt t="9641" x="2000250" y="5286375"/>
          <p14:tracePt t="9658" x="2670175" y="5465763"/>
          <p14:tracePt t="9674" x="3286125" y="5599113"/>
          <p14:tracePt t="9691" x="3705225" y="5688013"/>
          <p14:tracePt t="9708" x="4071938" y="5751513"/>
          <p14:tracePt t="9724" x="4214813" y="5776913"/>
          <p14:tracePt t="9741" x="4286250" y="5786438"/>
          <p14:tracePt t="9758" x="4295775" y="5795963"/>
          <p14:tracePt t="9804" x="4303713" y="5803900"/>
          <p14:tracePt t="9813" x="4303713" y="5813425"/>
          <p14:tracePt t="9825" x="4303713" y="5840413"/>
          <p14:tracePt t="9842" x="4348163" y="5919788"/>
          <p14:tracePt t="9859" x="4402138" y="5973763"/>
          <p14:tracePt t="9875" x="4429125" y="6000750"/>
          <p14:tracePt t="9931" x="4411663" y="5991225"/>
          <p14:tracePt t="9940" x="4394200" y="5983288"/>
          <p14:tracePt t="9946" x="4367213" y="5973763"/>
          <p14:tracePt t="9958" x="4340225" y="5956300"/>
          <p14:tracePt t="9974" x="4286250" y="5919788"/>
          <p14:tracePt t="9992" x="4214813" y="5894388"/>
          <p14:tracePt t="10008" x="4179888" y="5867400"/>
          <p14:tracePt t="10024" x="4143375" y="5840413"/>
          <p14:tracePt t="10041" x="4125913" y="5822950"/>
          <p14:tracePt t="10058" x="4098925" y="5803900"/>
          <p14:tracePt t="10075" x="4081463" y="5776913"/>
          <p14:tracePt t="10092" x="4044950" y="5751513"/>
          <p14:tracePt t="10095" x="4037013" y="5751513"/>
          <p14:tracePt t="10108" x="4010025" y="5732463"/>
          <p14:tracePt t="10124" x="3956050" y="5715000"/>
          <p14:tracePt t="10141" x="3946525" y="5705475"/>
          <p14:tracePt t="10159" x="3919538" y="5688013"/>
          <p14:tracePt t="10167" x="3911600" y="5688013"/>
          <p14:tracePt t="10174" x="3902075" y="5688013"/>
          <p14:tracePt t="10191" x="3875088" y="5688013"/>
          <p14:tracePt t="10208" x="3867150" y="5680075"/>
          <p14:tracePt t="10225" x="3848100" y="5680075"/>
          <p14:tracePt t="10242" x="3786188" y="5680075"/>
          <p14:tracePt t="10258" x="3724275" y="5697538"/>
          <p14:tracePt t="10274" x="3687763" y="5697538"/>
          <p14:tracePt t="10291" x="3643313" y="5732463"/>
          <p14:tracePt t="10308" x="3616325" y="5751513"/>
          <p14:tracePt t="10324" x="3589338" y="5759450"/>
          <p14:tracePt t="10341" x="3581400" y="5768975"/>
          <p14:tracePt t="10358" x="3581400" y="5786438"/>
          <p14:tracePt t="10374" x="3581400" y="5803900"/>
          <p14:tracePt t="10391" x="3598863" y="5830888"/>
          <p14:tracePt t="10408" x="3625850" y="5830888"/>
          <p14:tracePt t="10424" x="3643313" y="5830888"/>
          <p14:tracePt t="10441" x="3660775" y="5822950"/>
          <p14:tracePt t="10458" x="3670300" y="5786438"/>
          <p14:tracePt t="10475" x="3679825" y="5741988"/>
          <p14:tracePt t="10492" x="3679825" y="5715000"/>
          <p14:tracePt t="10508" x="3670300" y="5705475"/>
          <p14:tracePt t="10524" x="3660775" y="5688013"/>
          <p14:tracePt t="10541" x="3633788" y="5680075"/>
          <p14:tracePt t="10605" x="3625850" y="5680075"/>
          <p14:tracePt t="10616" x="3616325" y="5688013"/>
          <p14:tracePt t="10625" x="3616325" y="5705475"/>
          <p14:tracePt t="10642" x="3598863" y="5751513"/>
          <p14:tracePt t="10658" x="3598863" y="5759450"/>
          <p14:tracePt t="10675" x="3598863" y="5776913"/>
          <p14:tracePt t="10691" x="3608388" y="5786438"/>
          <p14:tracePt t="10708" x="3633788" y="5786438"/>
          <p14:tracePt t="10724" x="3670300" y="5776913"/>
          <p14:tracePt t="10741" x="3697288" y="5751513"/>
          <p14:tracePt t="10758" x="3705225" y="5715000"/>
          <p14:tracePt t="10774" x="3705225" y="5688013"/>
          <p14:tracePt t="10792" x="3697288" y="5661025"/>
          <p14:tracePt t="10808" x="3697288" y="5653088"/>
          <p14:tracePt t="10824" x="3687763" y="5653088"/>
          <p14:tracePt t="10841" x="3679825" y="5653088"/>
          <p14:tracePt t="10859" x="3660775" y="5653088"/>
          <p14:tracePt t="10875" x="3625850" y="5680075"/>
          <p14:tracePt t="10891" x="3608388" y="5715000"/>
          <p14:tracePt t="10908" x="3608388" y="5741988"/>
          <p14:tracePt t="10926" x="3608388" y="5768975"/>
          <p14:tracePt t="10942" x="3625850" y="5776913"/>
          <p14:tracePt t="10958" x="3660775" y="5776913"/>
          <p14:tracePt t="10975" x="3697288" y="5776913"/>
          <p14:tracePt t="10991" x="3714750" y="5768975"/>
          <p14:tracePt t="11008" x="3714750" y="5741988"/>
          <p14:tracePt t="11024" x="3714750" y="5705475"/>
          <p14:tracePt t="11042" x="3705225" y="5670550"/>
          <p14:tracePt t="11058" x="3687763" y="5653088"/>
          <p14:tracePt t="11075" x="3670300" y="5653088"/>
          <p14:tracePt t="11092" x="3652838" y="5653088"/>
          <p14:tracePt t="11114" x="3643313" y="5653088"/>
          <p14:tracePt t="11125" x="3633788" y="5670550"/>
          <p14:tracePt t="11142" x="3616325" y="5715000"/>
          <p14:tracePt t="11158" x="3616325" y="5768975"/>
          <p14:tracePt t="11170" x="3616325" y="5822950"/>
          <p14:tracePt t="11176" x="3633788" y="5840413"/>
          <p14:tracePt t="11192" x="3679825" y="5867400"/>
          <p14:tracePt t="11208" x="3714750" y="5894388"/>
          <p14:tracePt t="11225" x="3803650" y="5911850"/>
          <p14:tracePt t="11242" x="4037013" y="5919788"/>
          <p14:tracePt t="11258" x="4340225" y="5919788"/>
          <p14:tracePt t="11275" x="4660900" y="5919788"/>
          <p14:tracePt t="11291" x="4983163" y="5894388"/>
          <p14:tracePt t="11308" x="5251450" y="5803900"/>
          <p14:tracePt t="11325" x="5419725" y="5751513"/>
          <p14:tracePt t="11342" x="5572125" y="5653088"/>
          <p14:tracePt t="11359" x="5661025" y="5589588"/>
          <p14:tracePt t="11375" x="5732463" y="5545138"/>
          <p14:tracePt t="11392" x="5732463" y="5527675"/>
          <p14:tracePt t="11408" x="5732463" y="5510213"/>
          <p14:tracePt t="11506" x="5732463" y="5518150"/>
          <p14:tracePt t="11512" x="5732463" y="5537200"/>
          <p14:tracePt t="11525" x="5715000" y="5572125"/>
          <p14:tracePt t="11541" x="5715000" y="5616575"/>
          <p14:tracePt t="11558" x="5786438" y="5643563"/>
          <p14:tracePt t="11574" x="5911850" y="5643563"/>
          <p14:tracePt t="11591" x="6037263" y="5643563"/>
          <p14:tracePt t="11595" x="6054725" y="5643563"/>
          <p14:tracePt t="11608" x="6089650" y="5643563"/>
          <p14:tracePt t="11625" x="6116638" y="5626100"/>
          <p14:tracePt t="11642" x="6116638" y="5589588"/>
          <p14:tracePt t="11659" x="6108700" y="5572125"/>
          <p14:tracePt t="11675" x="6099175" y="5562600"/>
          <p14:tracePt t="11691" x="6081713" y="5554663"/>
          <p14:tracePt t="11709" x="6037263" y="5554663"/>
          <p14:tracePt t="11726" x="5946775" y="5562600"/>
          <p14:tracePt t="11742" x="5884863" y="5581650"/>
          <p14:tracePt t="11758" x="5840413" y="5626100"/>
          <p14:tracePt t="11775" x="5822950" y="5661025"/>
          <p14:tracePt t="11792" x="5840413" y="5705475"/>
          <p14:tracePt t="11808" x="5911850" y="5732463"/>
          <p14:tracePt t="11825" x="5983288" y="5751513"/>
          <p14:tracePt t="11842" x="6045200" y="5751513"/>
          <p14:tracePt t="11859" x="6062663" y="5751513"/>
          <p14:tracePt t="11875" x="6072188" y="5741988"/>
          <p14:tracePt t="11892" x="6072188" y="5705475"/>
          <p14:tracePt t="11908" x="6081713" y="5661025"/>
          <p14:tracePt t="11926" x="6072188" y="5634038"/>
          <p14:tracePt t="11942" x="6045200" y="5599113"/>
          <p14:tracePt t="11959" x="6018213" y="5589588"/>
          <p14:tracePt t="11975" x="5973763" y="5589588"/>
          <p14:tracePt t="11991" x="5884863" y="5608638"/>
          <p14:tracePt t="12009" x="5830888" y="5634038"/>
          <p14:tracePt t="12025" x="5795963" y="5670550"/>
          <p14:tracePt t="12042" x="5759450" y="5759450"/>
          <p14:tracePt t="12058" x="5741988" y="5830888"/>
          <p14:tracePt t="12075" x="5751513" y="5875338"/>
          <p14:tracePt t="12092" x="5803900" y="5894388"/>
          <p14:tracePt t="12098" x="5840413" y="5902325"/>
          <p14:tracePt t="12109" x="5875338" y="5902325"/>
          <p14:tracePt t="12125" x="5965825" y="5902325"/>
          <p14:tracePt t="12142" x="6027738" y="5902325"/>
          <p14:tracePt t="12159" x="6045200" y="5902325"/>
          <p14:tracePt t="12178" x="6062663" y="5813425"/>
          <p14:tracePt t="12184" x="6062663" y="5776913"/>
          <p14:tracePt t="12208" x="6027738" y="5732463"/>
          <p14:tracePt t="12225" x="6000750" y="5715000"/>
          <p14:tracePt t="12241" x="5956300" y="5705475"/>
          <p14:tracePt t="12258" x="5902325" y="5705475"/>
          <p14:tracePt t="12275" x="5848350" y="5705475"/>
          <p14:tracePt t="12292" x="5813425" y="5705475"/>
          <p14:tracePt t="12308" x="5786438" y="5751513"/>
          <p14:tracePt t="12325" x="5768975" y="5813425"/>
          <p14:tracePt t="12342" x="5768975" y="5857875"/>
          <p14:tracePt t="12359" x="5795963" y="5919788"/>
          <p14:tracePt t="12375" x="5867400" y="5919788"/>
          <p14:tracePt t="12391" x="5911850" y="5919788"/>
          <p14:tracePt t="12408" x="5973763" y="5902325"/>
          <p14:tracePt t="12426" x="6010275" y="5840413"/>
          <p14:tracePt t="12442" x="6027738" y="5768975"/>
          <p14:tracePt t="12459" x="6027738" y="5680075"/>
          <p14:tracePt t="12476" x="6010275" y="5581650"/>
          <p14:tracePt t="12492" x="5973763" y="5545138"/>
          <p14:tracePt t="12508" x="5946775" y="5537200"/>
          <p14:tracePt t="12525" x="5929313" y="5527675"/>
          <p14:tracePt t="12541" x="5911850" y="5527675"/>
          <p14:tracePt t="12558" x="5884863" y="5545138"/>
          <p14:tracePt t="12574" x="5840413" y="5626100"/>
          <p14:tracePt t="12591" x="5803900" y="5697538"/>
          <p14:tracePt t="12594" x="5795963" y="5705475"/>
          <p14:tracePt t="12608" x="5786438" y="5732463"/>
          <p14:tracePt t="12625" x="5786438" y="5751513"/>
          <p14:tracePt t="12713" x="5795963" y="5751513"/>
          <p14:tracePt t="13607" x="5803900" y="5751513"/>
          <p14:tracePt t="13611" x="5822950" y="5724525"/>
          <p14:tracePt t="13624" x="5822950" y="5680075"/>
          <p14:tracePt t="13641" x="5795963" y="5608638"/>
          <p14:tracePt t="13657" x="5776913" y="5572125"/>
          <p14:tracePt t="13674" x="5768975" y="5518150"/>
          <p14:tracePt t="13691" x="5759450" y="5500688"/>
          <p14:tracePt t="13707" x="5759450" y="5483225"/>
          <p14:tracePt t="13741" x="5759450" y="5473700"/>
          <p14:tracePt t="13758" x="5768975" y="5465763"/>
          <p14:tracePt t="13774" x="5795963" y="5446713"/>
          <p14:tracePt t="13791" x="5867400" y="5429250"/>
          <p14:tracePt t="13808" x="5929313" y="5419725"/>
          <p14:tracePt t="13824" x="5956300" y="5411788"/>
          <p14:tracePt t="13841" x="5973763" y="5411788"/>
          <p14:tracePt t="13858" x="5983288" y="5411788"/>
          <p14:tracePt t="13875" x="6010275" y="5438775"/>
          <p14:tracePt t="13891" x="6027738" y="5518150"/>
          <p14:tracePt t="13908" x="6072188" y="5599113"/>
          <p14:tracePt t="13925" x="6134100" y="5653088"/>
          <p14:tracePt t="13941" x="6143625" y="5697538"/>
          <p14:tracePt t="13958" x="6143625" y="5715000"/>
          <p14:tracePt t="13974" x="6134100" y="5732463"/>
          <p14:tracePt t="13991" x="6089650" y="5751513"/>
          <p14:tracePt t="14008" x="6018213" y="5768975"/>
          <p14:tracePt t="14024" x="5848350" y="5768975"/>
          <p14:tracePt t="14041" x="5626100" y="5697538"/>
          <p14:tracePt t="14058" x="5483225" y="5599113"/>
          <p14:tracePt t="14074" x="5473700" y="5572125"/>
          <p14:tracePt t="14091" x="5473700" y="5562600"/>
          <p14:tracePt t="14095" x="5473700" y="5554663"/>
          <p14:tracePt t="14108" x="5491163" y="5527675"/>
          <p14:tracePt t="14124" x="5562600" y="5491163"/>
          <p14:tracePt t="14141" x="5634038" y="5465763"/>
          <p14:tracePt t="14158" x="5741988" y="5456238"/>
          <p14:tracePt t="14167" x="5786438" y="5456238"/>
          <p14:tracePt t="14174" x="5840413" y="5456238"/>
          <p14:tracePt t="14191" x="5946775" y="5446713"/>
          <p14:tracePt t="14208" x="6054725" y="5429250"/>
          <p14:tracePt t="14224" x="6081713" y="5473700"/>
          <p14:tracePt t="14242" x="6099175" y="5500688"/>
          <p14:tracePt t="14308" x="6099175" y="5510213"/>
          <p14:tracePt t="14313" x="6099175" y="5518150"/>
          <p14:tracePt t="14324" x="6062663" y="5545138"/>
          <p14:tracePt t="14342" x="6037263" y="5562600"/>
          <p14:tracePt t="14359" x="6027738" y="5572125"/>
          <p14:tracePt t="17401" x="6027738" y="5562600"/>
          <p14:tracePt t="17408" x="6037263" y="5554663"/>
          <p14:tracePt t="17416" x="6037263" y="5545138"/>
          <p14:tracePt t="17426" x="6045200" y="5527675"/>
          <p14:tracePt t="17441" x="6054725" y="5518150"/>
          <p14:tracePt t="17458" x="6081713" y="5473700"/>
          <p14:tracePt t="17475" x="6108700" y="5429250"/>
          <p14:tracePt t="17491" x="6153150" y="5375275"/>
          <p14:tracePt t="17507" x="6197600" y="5313363"/>
          <p14:tracePt t="17524" x="6232525" y="5241925"/>
          <p14:tracePt t="17541" x="6269038" y="5180013"/>
          <p14:tracePt t="17557" x="6303963" y="5126038"/>
          <p14:tracePt t="17574" x="6323013" y="5089525"/>
          <p14:tracePt t="17591" x="6330950" y="5054600"/>
          <p14:tracePt t="17593" x="6340475" y="5054600"/>
          <p14:tracePt t="17608" x="6357938" y="5027613"/>
          <p14:tracePt t="17624" x="6367463" y="5010150"/>
          <p14:tracePt t="17641" x="6384925" y="4973638"/>
          <p14:tracePt t="17657" x="6394450" y="4938713"/>
          <p14:tracePt t="17674" x="6419850" y="4902200"/>
          <p14:tracePt t="17691" x="6419850" y="4884738"/>
          <p14:tracePt t="17708" x="6419850" y="4867275"/>
          <p14:tracePt t="17724" x="6419850" y="4857750"/>
          <p14:tracePt t="17757" x="6438900" y="4840288"/>
          <p14:tracePt t="17776" x="6456363" y="4830763"/>
          <p14:tracePt t="17791" x="6456363" y="4822825"/>
          <p14:tracePt t="17807" x="6456363" y="4813300"/>
          <p14:tracePt t="18010" x="6456363" y="4795838"/>
          <p14:tracePt t="18022" x="6446838" y="4795838"/>
          <p14:tracePt t="18027" x="6446838" y="4786313"/>
          <p14:tracePt t="18041" x="6438900" y="4768850"/>
          <p14:tracePt t="18058" x="6429375" y="4751388"/>
          <p14:tracePt t="18074" x="6411913" y="4732338"/>
          <p14:tracePt t="18092" x="6394450" y="4724400"/>
          <p14:tracePt t="18098" x="6384925" y="4724400"/>
          <p14:tracePt t="18108" x="6375400" y="4724400"/>
          <p14:tracePt t="18124" x="6357938" y="4714875"/>
          <p14:tracePt t="18141" x="6330950" y="4714875"/>
          <p14:tracePt t="18158" x="6303963" y="4714875"/>
          <p14:tracePt t="18165" x="6296025" y="4714875"/>
          <p14:tracePt t="18175" x="6269038" y="4714875"/>
          <p14:tracePt t="18191" x="6251575" y="4714875"/>
          <p14:tracePt t="18207" x="6242050" y="4732338"/>
          <p14:tracePt t="18224" x="6205538" y="4751388"/>
          <p14:tracePt t="18241" x="6180138" y="4776788"/>
          <p14:tracePt t="18257" x="6170613" y="4795838"/>
          <p14:tracePt t="18274" x="6143625" y="4822825"/>
          <p14:tracePt t="18291" x="6134100" y="4857750"/>
          <p14:tracePt t="18307" x="6126163" y="4894263"/>
          <p14:tracePt t="18324" x="6153150" y="4919663"/>
          <p14:tracePt t="18341" x="6180138" y="4946650"/>
          <p14:tracePt t="18358" x="6215063" y="4983163"/>
          <p14:tracePt t="18375" x="6242050" y="5000625"/>
          <p14:tracePt t="18391" x="6259513" y="5000625"/>
          <p14:tracePt t="18407" x="6286500" y="5000625"/>
          <p14:tracePt t="18424" x="6323013" y="5000625"/>
          <p14:tracePt t="18441" x="6367463" y="4973638"/>
          <p14:tracePt t="18458" x="6411913" y="4938713"/>
          <p14:tracePt t="18474" x="6429375" y="4884738"/>
          <p14:tracePt t="18491" x="6429375" y="4848225"/>
          <p14:tracePt t="18507" x="6419850" y="4822825"/>
          <p14:tracePt t="18524" x="6375400" y="4813300"/>
          <p14:tracePt t="18541" x="6313488" y="4803775"/>
          <p14:tracePt t="18558" x="6242050" y="4803775"/>
          <p14:tracePt t="18574" x="6134100" y="4803775"/>
          <p14:tracePt t="18591" x="6089650" y="4813300"/>
          <p14:tracePt t="18594" x="6072188" y="4822825"/>
          <p14:tracePt t="18608" x="6054725" y="4848225"/>
          <p14:tracePt t="18624" x="6037263" y="4884738"/>
          <p14:tracePt t="18641" x="6037263" y="4929188"/>
          <p14:tracePt t="18658" x="6062663" y="4983163"/>
          <p14:tracePt t="18675" x="6116638" y="5045075"/>
          <p14:tracePt t="18691" x="6170613" y="5072063"/>
          <p14:tracePt t="18708" x="6232525" y="5099050"/>
          <p14:tracePt t="18724" x="6303963" y="5099050"/>
          <p14:tracePt t="18741" x="6330950" y="5089525"/>
          <p14:tracePt t="18757" x="6357938" y="5062538"/>
          <p14:tracePt t="18774" x="6384925" y="4991100"/>
          <p14:tracePt t="18791" x="6384925" y="4929188"/>
          <p14:tracePt t="18807" x="6375400" y="4902200"/>
          <p14:tracePt t="18824" x="6357938" y="4894263"/>
          <p14:tracePt t="18841" x="6340475" y="4884738"/>
          <p14:tracePt t="18857" x="6296025" y="4884738"/>
          <p14:tracePt t="18874" x="6269038" y="4884738"/>
          <p14:tracePt t="18891" x="6251575" y="4894263"/>
          <p14:tracePt t="18907" x="6251575" y="4911725"/>
          <p14:tracePt t="18925" x="6242050" y="4919663"/>
          <p14:tracePt t="18941" x="6242050" y="4929188"/>
          <p14:tracePt t="19609" x="6242050" y="4919663"/>
          <p14:tracePt t="19613" x="6242050" y="4911725"/>
          <p14:tracePt t="19624" x="6269038" y="4840288"/>
          <p14:tracePt t="19641" x="6323013" y="4741863"/>
          <p14:tracePt t="19657" x="6357938" y="4660900"/>
          <p14:tracePt t="19674" x="6384925" y="4589463"/>
          <p14:tracePt t="19691" x="6419850" y="4527550"/>
          <p14:tracePt t="19707" x="6465888" y="4429125"/>
          <p14:tracePt t="19724" x="6510338" y="4367213"/>
          <p14:tracePt t="19741" x="6537325" y="4313238"/>
          <p14:tracePt t="19757" x="6572250" y="4276725"/>
          <p14:tracePt t="19774" x="6518275" y="4276725"/>
          <p14:tracePt t="19791" x="6510338" y="4276725"/>
          <p14:tracePt t="19807" x="6518275" y="4241800"/>
          <p14:tracePt t="19824" x="6545263" y="4214813"/>
          <p14:tracePt t="19840" x="6562725" y="4197350"/>
          <p14:tracePt t="19954" x="6562725" y="4214813"/>
          <p14:tracePt t="19960" x="6562725" y="4232275"/>
          <p14:tracePt t="19975" x="6527800" y="4276725"/>
          <p14:tracePt t="19992" x="6473825" y="4357688"/>
          <p14:tracePt t="20008" x="6411913" y="4402138"/>
          <p14:tracePt t="20025" x="6348413" y="4419600"/>
          <p14:tracePt t="20041" x="6276975" y="4419600"/>
          <p14:tracePt t="20058" x="6232525" y="4411663"/>
          <p14:tracePt t="20074" x="6143625" y="4340225"/>
          <p14:tracePt t="20091" x="6054725" y="4295775"/>
          <p14:tracePt t="20097" x="6027738" y="4286250"/>
          <p14:tracePt t="20108" x="5991225" y="4259263"/>
          <p14:tracePt t="20124" x="5973763" y="4251325"/>
          <p14:tracePt t="20141" x="5965825" y="4232275"/>
          <p14:tracePt t="20159" x="5965825" y="4214813"/>
          <p14:tracePt t="20173" x="5946775" y="4197350"/>
          <p14:tracePt t="20180" x="5946775" y="4187825"/>
          <p14:tracePt t="20191" x="5919788" y="4170363"/>
          <p14:tracePt t="20208" x="5911850" y="4160838"/>
          <p14:tracePt t="20224" x="5902325" y="4133850"/>
          <p14:tracePt t="20241" x="5894388" y="4125913"/>
          <p14:tracePt t="20258" x="5875338" y="4108450"/>
          <p14:tracePt t="20274" x="5857875" y="4108450"/>
          <p14:tracePt t="20291" x="5830888" y="4108450"/>
          <p14:tracePt t="20308" x="5822950" y="4108450"/>
          <p14:tracePt t="20324" x="5803900" y="4108450"/>
          <p14:tracePt t="20341" x="5803900" y="4116388"/>
          <p14:tracePt t="20358" x="5795963" y="4133850"/>
          <p14:tracePt t="20375" x="5813425" y="4160838"/>
          <p14:tracePt t="20392" x="5857875" y="4179888"/>
          <p14:tracePt t="20408" x="5956300" y="4214813"/>
          <p14:tracePt t="20426" x="6037263" y="4259263"/>
          <p14:tracePt t="20442" x="6153150" y="4303713"/>
          <p14:tracePt t="20458" x="6188075" y="4357688"/>
          <p14:tracePt t="20474" x="6215063" y="4419600"/>
          <p14:tracePt t="20491" x="6215063" y="4438650"/>
          <p14:tracePt t="20862" x="6215063" y="4446588"/>
          <p14:tracePt t="20872" x="6205538" y="4429125"/>
          <p14:tracePt t="20878" x="6205538" y="4419600"/>
          <p14:tracePt t="20891" x="6205538" y="4340225"/>
          <p14:tracePt t="20908" x="6197600" y="4295775"/>
          <p14:tracePt t="20924" x="6170613" y="4268788"/>
          <p14:tracePt t="20941" x="6161088" y="4259263"/>
          <p14:tracePt t="20958" x="6153150" y="4259263"/>
          <p14:tracePt t="20974" x="6143625" y="4251325"/>
          <p14:tracePt t="21062" x="6143625" y="4241800"/>
          <p14:tracePt t="21070" x="6143625" y="4232275"/>
          <p14:tracePt t="21081" x="6161088" y="4214813"/>
          <p14:tracePt t="21091" x="6170613" y="4197350"/>
          <p14:tracePt t="21108" x="6224588" y="4170363"/>
          <p14:tracePt t="21124" x="6303963" y="4152900"/>
          <p14:tracePt t="21141" x="6402388" y="4125913"/>
          <p14:tracePt t="21158" x="6572250" y="4071938"/>
          <p14:tracePt t="21168" x="6626225" y="4062413"/>
          <p14:tracePt t="21174" x="6661150" y="4044950"/>
          <p14:tracePt t="21191" x="6680200" y="4044950"/>
          <p14:tracePt t="21292" x="6688138" y="4044950"/>
          <p14:tracePt t="21316" x="6688138" y="4054475"/>
          <p14:tracePt t="21320" x="6688138" y="4062413"/>
          <p14:tracePt t="21330" x="6680200" y="4071938"/>
          <p14:tracePt t="21353" x="6661150" y="4089400"/>
          <p14:tracePt t="21362" x="6643688" y="4098925"/>
          <p14:tracePt t="21374" x="6608763" y="4108450"/>
          <p14:tracePt t="21391" x="6545263" y="4133850"/>
          <p14:tracePt t="21408" x="6473825" y="4143375"/>
          <p14:tracePt t="21425" x="6384925" y="4160838"/>
          <p14:tracePt t="21441" x="6251575" y="4179888"/>
          <p14:tracePt t="21458" x="6143625" y="4179888"/>
          <p14:tracePt t="21474" x="6037263" y="4179888"/>
          <p14:tracePt t="21492" x="5929313" y="4179888"/>
          <p14:tracePt t="21508" x="5894388" y="4170363"/>
          <p14:tracePt t="21524" x="5848350" y="4143375"/>
          <p14:tracePt t="21541" x="5830888" y="4108450"/>
          <p14:tracePt t="21558" x="5822950" y="4071938"/>
          <p14:tracePt t="21574" x="5822950" y="4017963"/>
          <p14:tracePt t="21590" x="5848350" y="3973513"/>
          <p14:tracePt t="21608" x="5902325" y="3929063"/>
          <p14:tracePt t="21624" x="5956300" y="3884613"/>
          <p14:tracePt t="21641" x="5983288" y="3857625"/>
          <p14:tracePt t="21657" x="6000750" y="3830638"/>
          <p14:tracePt t="21674" x="6000750" y="3822700"/>
          <p14:tracePt t="21690" x="6010275" y="3813175"/>
          <p14:tracePt t="21707" x="6062663" y="3813175"/>
          <p14:tracePt t="21724" x="6143625" y="3813175"/>
          <p14:tracePt t="21741" x="6259513" y="3813175"/>
          <p14:tracePt t="21757" x="6340475" y="3884613"/>
          <p14:tracePt t="21774" x="6375400" y="3965575"/>
          <p14:tracePt t="21791" x="6375400" y="4017963"/>
          <p14:tracePt t="21807" x="6296025" y="4108450"/>
          <p14:tracePt t="21824" x="6143625" y="4197350"/>
          <p14:tracePt t="21841" x="5884863" y="4241800"/>
          <p14:tracePt t="21858" x="5537200" y="4241800"/>
          <p14:tracePt t="21874" x="5018088" y="4241800"/>
          <p14:tracePt t="21890" x="4679950" y="4179888"/>
          <p14:tracePt t="21907" x="4473575" y="4133850"/>
          <p14:tracePt t="21925" x="4375150" y="4108450"/>
          <p14:tracePt t="21941" x="4340225" y="4098925"/>
          <p14:tracePt t="21958" x="4286250" y="4071938"/>
          <p14:tracePt t="21974" x="4214813" y="4054475"/>
          <p14:tracePt t="21991" x="4160838" y="4044950"/>
          <p14:tracePt t="22007" x="4143375" y="4044950"/>
          <p14:tracePt t="22041" x="4133850" y="4044950"/>
          <p14:tracePt t="22057" x="4098925" y="4010025"/>
          <p14:tracePt t="22074" x="4071938" y="3990975"/>
          <p14:tracePt t="22091" x="4017963" y="3965575"/>
          <p14:tracePt t="22096" x="4000500" y="3965575"/>
          <p14:tracePt t="22108" x="3973513" y="3965575"/>
          <p14:tracePt t="22124" x="3946525" y="3965575"/>
          <p14:tracePt t="22141" x="3911600" y="3965575"/>
          <p14:tracePt t="22158" x="3867150" y="3983038"/>
          <p14:tracePt t="22170" x="3795713" y="4000500"/>
          <p14:tracePt t="22175" x="3751263" y="4010025"/>
          <p14:tracePt t="22191" x="3589338" y="4054475"/>
          <p14:tracePt t="22208" x="3419475" y="4108450"/>
          <p14:tracePt t="22224" x="3348038" y="4133850"/>
          <p14:tracePt t="22241" x="3322638" y="4133850"/>
          <p14:tracePt t="22258" x="3295650" y="4133850"/>
          <p14:tracePt t="22274" x="3241675" y="4089400"/>
          <p14:tracePt t="22291" x="3205163" y="4054475"/>
          <p14:tracePt t="22307" x="3170238" y="3990975"/>
          <p14:tracePt t="22324" x="3143250" y="3946525"/>
          <p14:tracePt t="22341" x="3116263" y="3875088"/>
          <p14:tracePt t="22358" x="3071813" y="3776663"/>
          <p14:tracePt t="22374" x="3062288" y="3732213"/>
          <p14:tracePt t="22391" x="3062288" y="3697288"/>
          <p14:tracePt t="22407" x="3062288" y="3660775"/>
          <p14:tracePt t="22470" x="3071813" y="3660775"/>
          <p14:tracePt t="22475" x="3081338" y="3670300"/>
          <p14:tracePt t="22492" x="3160713" y="3732213"/>
          <p14:tracePt t="22508" x="3197225" y="3822700"/>
          <p14:tracePt t="22524" x="3224213" y="3919538"/>
          <p14:tracePt t="22541" x="3259138" y="4017963"/>
          <p14:tracePt t="22558" x="3276600" y="4125913"/>
          <p14:tracePt t="22574" x="3313113" y="4214813"/>
          <p14:tracePt t="22591" x="3419475" y="4251325"/>
          <p14:tracePt t="22595" x="3438525" y="4251325"/>
          <p14:tracePt t="22608" x="3490913" y="4251325"/>
          <p14:tracePt t="22624" x="3581400" y="4251325"/>
          <p14:tracePt t="22641" x="3643313" y="4251325"/>
          <p14:tracePt t="22658" x="3705225" y="4251325"/>
          <p14:tracePt t="22674" x="3741738" y="4251325"/>
          <p14:tracePt t="22691" x="3803650" y="4251325"/>
          <p14:tracePt t="22707" x="3857625" y="4251325"/>
          <p14:tracePt t="22724" x="3938588" y="4224338"/>
          <p14:tracePt t="22741" x="4017963" y="4179888"/>
          <p14:tracePt t="22757" x="4143375" y="4081463"/>
          <p14:tracePt t="22774" x="4340225" y="3983038"/>
          <p14:tracePt t="22791" x="4510088" y="3911600"/>
          <p14:tracePt t="22808" x="4598988" y="3848100"/>
          <p14:tracePt t="22824" x="4616450" y="3840163"/>
          <p14:tracePt t="22841" x="4625975" y="3822700"/>
          <p14:tracePt t="22858" x="4625975" y="3803650"/>
          <p14:tracePt t="22875" x="4625975" y="3786188"/>
          <p14:tracePt t="22891" x="4625975" y="3759200"/>
          <p14:tracePt t="22908" x="4625975" y="3724275"/>
          <p14:tracePt t="22924" x="4625975" y="3697288"/>
          <p14:tracePt t="22941" x="4625975" y="3660775"/>
          <p14:tracePt t="23017" x="4616450" y="3660775"/>
          <p14:tracePt t="23022" x="4581525" y="3679825"/>
          <p14:tracePt t="23028" x="4562475" y="3687763"/>
          <p14:tracePt t="23041" x="4527550" y="3732213"/>
          <p14:tracePt t="23058" x="4483100" y="3768725"/>
          <p14:tracePt t="23074" x="4402138" y="3867150"/>
          <p14:tracePt t="23091" x="4322763" y="3919538"/>
          <p14:tracePt t="23097" x="4303713" y="3946525"/>
          <p14:tracePt t="23108" x="4232275" y="3956050"/>
          <p14:tracePt t="23124" x="4133850" y="4010025"/>
          <p14:tracePt t="23141" x="4044950" y="4054475"/>
          <p14:tracePt t="23158" x="3983038" y="4081463"/>
          <p14:tracePt t="23171" x="3929063" y="4098925"/>
          <p14:tracePt t="23176" x="3884613" y="4098925"/>
          <p14:tracePt t="23191" x="3822700" y="4098925"/>
          <p14:tracePt t="23208" x="3679825" y="4098925"/>
          <p14:tracePt t="23224" x="3554413" y="4062413"/>
          <p14:tracePt t="23242" x="3482975" y="4037013"/>
          <p14:tracePt t="23258" x="3455988" y="4010025"/>
          <p14:tracePt t="23274" x="3429000" y="3965575"/>
          <p14:tracePt t="23291" x="3419475" y="3875088"/>
          <p14:tracePt t="23307" x="3402013" y="3830638"/>
          <p14:tracePt t="23324" x="3384550" y="3776663"/>
          <p14:tracePt t="23341" x="3375025" y="3741738"/>
          <p14:tracePt t="23358" x="3375025" y="3687763"/>
          <p14:tracePt t="23374" x="3367088" y="3625850"/>
          <p14:tracePt t="23391" x="3357563" y="3608388"/>
          <p14:tracePt t="23408" x="3322638" y="3581400"/>
          <p14:tracePt t="23426" x="3303588" y="3562350"/>
          <p14:tracePt t="23441" x="3295650" y="3554413"/>
          <p14:tracePt t="23458" x="3276600" y="3527425"/>
          <p14:tracePt t="23474" x="3251200" y="3509963"/>
          <p14:tracePt t="23491" x="3232150" y="3482975"/>
          <p14:tracePt t="23508" x="3224213" y="3455988"/>
          <p14:tracePt t="23524" x="3205163" y="3455988"/>
          <p14:tracePt t="23541" x="3197225" y="3455988"/>
          <p14:tracePt t="23557" x="3197225" y="3446463"/>
          <p14:tracePt t="23591" x="3187700" y="3438525"/>
          <p14:tracePt t="23609" x="3170238" y="3438525"/>
          <p14:tracePt t="23983" x="3170238" y="3455988"/>
          <p14:tracePt t="23987" x="3170238" y="3465513"/>
          <p14:tracePt t="23991" x="3170238" y="3482975"/>
          <p14:tracePt t="24007" x="3170238" y="3536950"/>
          <p14:tracePt t="24024" x="3170238" y="3598863"/>
          <p14:tracePt t="24040" x="3170238" y="3679825"/>
          <p14:tracePt t="24057" x="3170238" y="3751263"/>
          <p14:tracePt t="24074" x="3170238" y="3848100"/>
          <p14:tracePt t="24091" x="3214688" y="3938588"/>
          <p14:tracePt t="24095" x="3224213" y="3965575"/>
          <p14:tracePt t="24108" x="3295650" y="4062413"/>
          <p14:tracePt t="24124" x="3402013" y="4170363"/>
          <p14:tracePt t="24141" x="3465513" y="4205288"/>
          <p14:tracePt t="24158" x="3490913" y="4214813"/>
          <p14:tracePt t="24167" x="3509963" y="4214813"/>
          <p14:tracePt t="24175" x="3527425" y="4214813"/>
          <p14:tracePt t="24190" x="3571875" y="4187825"/>
          <p14:tracePt t="24207" x="3660775" y="4170363"/>
          <p14:tracePt t="24224" x="3759200" y="4125913"/>
          <p14:tracePt t="24240" x="3867150" y="4062413"/>
          <p14:tracePt t="24257" x="3990975" y="3983038"/>
          <p14:tracePt t="24274" x="4081463" y="3911600"/>
          <p14:tracePt t="24290" x="4143375" y="3848100"/>
          <p14:tracePt t="24307" x="4232275" y="3759200"/>
          <p14:tracePt t="24324" x="4295775" y="3724275"/>
          <p14:tracePt t="24340" x="4340225" y="3687763"/>
          <p14:tracePt t="24358" x="4357688" y="3660775"/>
          <p14:tracePt t="24374" x="4367213" y="3643313"/>
          <p14:tracePt t="24390" x="4367213" y="3625850"/>
          <p14:tracePt t="24407" x="4367213" y="3616325"/>
          <p14:tracePt t="24462" x="4357688" y="3633788"/>
          <p14:tracePt t="24467" x="4340225" y="3652838"/>
          <p14:tracePt t="24474" x="4313238" y="3697288"/>
          <p14:tracePt t="24491" x="4241800" y="3786188"/>
          <p14:tracePt t="24508" x="4170363" y="3884613"/>
          <p14:tracePt t="24524" x="4125913" y="3938588"/>
          <p14:tracePt t="24541" x="4089400" y="3973513"/>
          <p14:tracePt t="24557" x="4027488" y="4010025"/>
          <p14:tracePt t="24574" x="3973513" y="4027488"/>
          <p14:tracePt t="24591" x="3894138" y="4027488"/>
          <p14:tracePt t="24597" x="3840163" y="4027488"/>
          <p14:tracePt t="24608" x="3741738" y="4027488"/>
          <p14:tracePt t="24624" x="3581400" y="3990975"/>
          <p14:tracePt t="24640" x="3490913" y="3946525"/>
          <p14:tracePt t="24657" x="3446463" y="3911600"/>
          <p14:tracePt t="24674" x="3429000" y="3884613"/>
          <p14:tracePt t="24690" x="3411538" y="3848100"/>
          <p14:tracePt t="24707" x="3411538" y="3822700"/>
          <p14:tracePt t="24724" x="3394075" y="3786188"/>
          <p14:tracePt t="24741" x="3375025" y="3732213"/>
          <p14:tracePt t="24758" x="3357563" y="3697288"/>
          <p14:tracePt t="24774" x="3357563" y="3670300"/>
          <p14:tracePt t="24791" x="3357563" y="3652838"/>
          <p14:tracePt t="24807" x="3357563" y="3633788"/>
          <p14:tracePt t="24824" x="3357563" y="3625850"/>
          <p14:tracePt t="24841" x="3357563" y="3598863"/>
          <p14:tracePt t="25116" x="3357563" y="3608388"/>
          <p14:tracePt t="25121" x="3357563" y="3616325"/>
          <p14:tracePt t="25124" x="3357563" y="3633788"/>
          <p14:tracePt t="25140" x="3357563" y="3697288"/>
          <p14:tracePt t="25158" x="3357563" y="3786188"/>
          <p14:tracePt t="25167" x="3357563" y="3830638"/>
          <p14:tracePt t="25174" x="3384550" y="3848100"/>
          <p14:tracePt t="25190" x="3419475" y="3929063"/>
          <p14:tracePt t="25208" x="3438525" y="3990975"/>
          <p14:tracePt t="25224" x="3465513" y="4027488"/>
          <p14:tracePt t="25240" x="3509963" y="4044950"/>
          <p14:tracePt t="25257" x="3571875" y="4062413"/>
          <p14:tracePt t="25274" x="3625850" y="4062413"/>
          <p14:tracePt t="25290" x="3697288" y="4062413"/>
          <p14:tracePt t="25308" x="3768725" y="4062413"/>
          <p14:tracePt t="25324" x="3830638" y="4037013"/>
          <p14:tracePt t="25340" x="3884613" y="3973513"/>
          <p14:tracePt t="25358" x="3938588" y="3902075"/>
          <p14:tracePt t="25374" x="4017963" y="3813175"/>
          <p14:tracePt t="25391" x="4081463" y="3768725"/>
          <p14:tracePt t="25436" x="4089400" y="3768725"/>
          <p14:tracePt t="25444" x="4108450" y="3795713"/>
          <p14:tracePt t="25458" x="4205288" y="3884613"/>
          <p14:tracePt t="25474" x="4394200" y="4062413"/>
          <p14:tracePt t="25491" x="4751388" y="4232275"/>
          <p14:tracePt t="25507" x="5133975" y="4348163"/>
          <p14:tracePt t="25524" x="5483225" y="4384675"/>
          <p14:tracePt t="25540" x="5759450" y="4357688"/>
          <p14:tracePt t="25558" x="6062663" y="4268788"/>
          <p14:tracePt t="25574" x="6269038" y="4205288"/>
          <p14:tracePt t="25590" x="6473825" y="4152900"/>
          <p14:tracePt t="25594" x="6510338" y="4143375"/>
          <p14:tracePt t="25608" x="6634163" y="4098925"/>
          <p14:tracePt t="25624" x="6715125" y="4044950"/>
          <p14:tracePt t="25640" x="6759575" y="4010025"/>
          <p14:tracePt t="25657" x="6777038" y="3983038"/>
          <p14:tracePt t="25674" x="6804025" y="3965575"/>
          <p14:tracePt t="25690" x="6848475" y="3946525"/>
          <p14:tracePt t="25708" x="6919913" y="3946525"/>
          <p14:tracePt t="25724" x="6946900" y="3946525"/>
          <p14:tracePt t="25758" x="6946900" y="3983038"/>
          <p14:tracePt t="25774" x="6938963" y="4017963"/>
          <p14:tracePt t="25791" x="6911975" y="4027488"/>
          <p14:tracePt t="25824" x="6867525" y="4044950"/>
          <p14:tracePt t="25840" x="6813550" y="4044950"/>
          <p14:tracePt t="25858" x="6670675" y="4054475"/>
          <p14:tracePt t="25874" x="6554788" y="4027488"/>
          <p14:tracePt t="25891" x="6456363" y="3956050"/>
          <p14:tracePt t="25907" x="6286500" y="3875088"/>
          <p14:tracePt t="25925" x="6215063" y="3803650"/>
          <p14:tracePt t="25940" x="6180138" y="3759200"/>
          <p14:tracePt t="25957" x="6161088" y="3724275"/>
          <p14:tracePt t="25974" x="6143625" y="3679825"/>
          <p14:tracePt t="25990" x="6134100" y="3633788"/>
          <p14:tracePt t="26007" x="6134100" y="3608388"/>
          <p14:tracePt t="26040" x="6134100" y="3589338"/>
          <p14:tracePt t="26082" x="6134100" y="3598863"/>
          <p14:tracePt t="26086" x="6134100" y="3608388"/>
          <p14:tracePt t="26092" x="6126163" y="3633788"/>
          <p14:tracePt t="26108" x="6126163" y="3724275"/>
          <p14:tracePt t="26124" x="6134100" y="3786188"/>
          <p14:tracePt t="26141" x="6197600" y="3875088"/>
          <p14:tracePt t="26159" x="6313488" y="3946525"/>
          <p14:tracePt t="26173" x="6375400" y="3965575"/>
          <p14:tracePt t="26179" x="6402388" y="3965575"/>
          <p14:tracePt t="26220" x="6402388" y="3973513"/>
          <p14:tracePt t="26740" x="6402388" y="3956050"/>
          <p14:tracePt t="26748" x="6402388" y="3946525"/>
          <p14:tracePt t="26758" x="6402388" y="3929063"/>
          <p14:tracePt t="26774" x="6402388" y="3884613"/>
          <p14:tracePt t="26791" x="6402388" y="3830638"/>
          <p14:tracePt t="26808" x="6402388" y="3751263"/>
          <p14:tracePt t="26824" x="6411913" y="3687763"/>
          <p14:tracePt t="26841" x="6419850" y="3633788"/>
          <p14:tracePt t="26858" x="6429375" y="3581400"/>
          <p14:tracePt t="26874" x="6446838" y="3517900"/>
          <p14:tracePt t="26891" x="6456363" y="3455988"/>
          <p14:tracePt t="26908" x="6465888" y="3411538"/>
          <p14:tracePt t="26925" x="6465888" y="3384550"/>
          <p14:tracePt t="26941" x="6465888" y="3357563"/>
          <p14:tracePt t="26958" x="6446838" y="3340100"/>
          <p14:tracePt t="26974" x="6419850" y="3322638"/>
          <p14:tracePt t="26991" x="6394450" y="3303588"/>
          <p14:tracePt t="27008" x="6375400" y="3286125"/>
          <p14:tracePt t="27024" x="6367463" y="3286125"/>
          <p14:tracePt t="27054" x="6357938" y="3303588"/>
          <p14:tracePt t="27060" x="6348413" y="3313113"/>
          <p14:tracePt t="27074" x="6340475" y="3357563"/>
          <p14:tracePt t="27091" x="6330950" y="3429000"/>
          <p14:tracePt t="27098" x="6330950" y="3455988"/>
          <p14:tracePt t="27108" x="6330950" y="3473450"/>
          <p14:tracePt t="27124" x="6348413" y="3536950"/>
          <p14:tracePt t="27141" x="6394450" y="3562350"/>
          <p14:tracePt t="27157" x="6438900" y="3562350"/>
          <p14:tracePt t="27171" x="6465888" y="3562350"/>
          <p14:tracePt t="27182" x="6473825" y="3554413"/>
          <p14:tracePt t="27190" x="6483350" y="3536950"/>
          <p14:tracePt t="27208" x="6500813" y="3465513"/>
          <p14:tracePt t="27224" x="6500813" y="3411538"/>
          <p14:tracePt t="27242" x="6483350" y="3384550"/>
          <p14:tracePt t="27257" x="6446838" y="3375025"/>
          <p14:tracePt t="27274" x="6402388" y="3375025"/>
          <p14:tracePt t="27291" x="6330950" y="3375025"/>
          <p14:tracePt t="27308" x="6276975" y="3394075"/>
          <p14:tracePt t="27324" x="6232525" y="3446463"/>
          <p14:tracePt t="27341" x="6205538" y="3509963"/>
          <p14:tracePt t="27358" x="6197600" y="3571875"/>
          <p14:tracePt t="27375" x="6197600" y="3616325"/>
          <p14:tracePt t="27391" x="6232525" y="3633788"/>
          <p14:tracePt t="27408" x="6269038" y="3633788"/>
          <p14:tracePt t="27425" x="6303963" y="3633788"/>
          <p14:tracePt t="27570" x="6313488" y="3633788"/>
          <p14:tracePt t="27578" x="6313488" y="3616325"/>
          <p14:tracePt t="27590" x="6313488" y="3589338"/>
          <p14:tracePt t="27609" x="6313488" y="3438525"/>
          <p14:tracePt t="27624" x="6269038" y="3214688"/>
          <p14:tracePt t="27640" x="6197600" y="2894013"/>
          <p14:tracePt t="27657" x="6116638" y="2652713"/>
          <p14:tracePt t="27674" x="6062663" y="2509838"/>
          <p14:tracePt t="27690" x="6045200" y="2465388"/>
          <p14:tracePt t="27707" x="6027738" y="2446338"/>
          <p14:tracePt t="27784" x="6027738" y="2438400"/>
          <p14:tracePt t="27798" x="6027738" y="2428875"/>
          <p14:tracePt t="27927" x="6027738" y="2438400"/>
          <p14:tracePt t="27932" x="6027738" y="2465388"/>
          <p14:tracePt t="27940" x="6045200" y="2482850"/>
          <p14:tracePt t="27957" x="6081713" y="2517775"/>
          <p14:tracePt t="27974" x="6099175" y="2554288"/>
          <p14:tracePt t="27991" x="6108700" y="2562225"/>
          <p14:tracePt t="28077" x="6108700" y="2554288"/>
          <p14:tracePt t="28084" x="6108700" y="2536825"/>
          <p14:tracePt t="28091" x="6099175" y="2527300"/>
          <p14:tracePt t="28108" x="6072188" y="2509838"/>
          <p14:tracePt t="28124" x="6037263" y="2509838"/>
          <p14:tracePt t="28141" x="5983288" y="2509838"/>
          <p14:tracePt t="28158" x="5911850" y="2517775"/>
          <p14:tracePt t="28174" x="5875338" y="2554288"/>
          <p14:tracePt t="28179" x="5857875" y="2581275"/>
          <p14:tracePt t="28190" x="5848350" y="2616200"/>
          <p14:tracePt t="28207" x="5840413" y="2697163"/>
          <p14:tracePt t="28224" x="5867400" y="2776538"/>
          <p14:tracePt t="28240" x="5946775" y="2803525"/>
          <p14:tracePt t="28257" x="6027738" y="2803525"/>
          <p14:tracePt t="28274" x="6099175" y="2795588"/>
          <p14:tracePt t="28290" x="6134100" y="2759075"/>
          <p14:tracePt t="28307" x="6180138" y="2687638"/>
          <p14:tracePt t="28324" x="6153150" y="2625725"/>
          <p14:tracePt t="28340" x="6134100" y="2616200"/>
          <p14:tracePt t="28358" x="6099175" y="2589213"/>
          <p14:tracePt t="28374" x="6054725" y="2581275"/>
          <p14:tracePt t="28390" x="6018213" y="2581275"/>
          <p14:tracePt t="28407" x="5973763" y="2589213"/>
          <p14:tracePt t="28425" x="5965825" y="2625725"/>
          <p14:tracePt t="28441" x="5956300" y="2697163"/>
          <p14:tracePt t="28458" x="5956300" y="2751138"/>
          <p14:tracePt t="28474" x="5983288" y="2776538"/>
          <p14:tracePt t="28491" x="6037263" y="2776538"/>
          <p14:tracePt t="28507" x="6081713" y="2776538"/>
          <p14:tracePt t="28524" x="6116638" y="2768600"/>
          <p14:tracePt t="28540" x="6143625" y="2714625"/>
          <p14:tracePt t="28557" x="6215063" y="2625725"/>
          <p14:tracePt t="28574" x="6215063" y="2581275"/>
          <p14:tracePt t="28590" x="6188075" y="2554288"/>
          <p14:tracePt t="28594" x="6180138" y="2554288"/>
          <p14:tracePt t="28608" x="6134100" y="2544763"/>
          <p14:tracePt t="28624" x="6062663" y="2544763"/>
          <p14:tracePt t="28641" x="5991225" y="2571750"/>
          <p14:tracePt t="28657" x="5956300" y="2608263"/>
          <p14:tracePt t="28674" x="5938838" y="2660650"/>
          <p14:tracePt t="28690" x="5911850" y="2732088"/>
          <p14:tracePt t="28707" x="5938838" y="2786063"/>
          <p14:tracePt t="28724" x="5991225" y="2822575"/>
          <p14:tracePt t="28740" x="6081713" y="2822575"/>
          <p14:tracePt t="28757" x="6108700" y="2822575"/>
          <p14:tracePt t="29389" x="6072188" y="2822575"/>
          <p14:tracePt t="29396" x="6027738" y="2830513"/>
          <p14:tracePt t="29408" x="5983288" y="2830513"/>
          <p14:tracePt t="29424" x="5938838" y="2830513"/>
          <p14:tracePt t="29441" x="5822950" y="2830513"/>
          <p14:tracePt t="29457" x="5768975" y="2830513"/>
          <p14:tracePt t="29474" x="5715000" y="2830513"/>
          <p14:tracePt t="29492" x="5616575" y="2803525"/>
          <p14:tracePt t="29508" x="5527675" y="2786063"/>
          <p14:tracePt t="29524" x="5473700" y="2768600"/>
          <p14:tracePt t="29541" x="5286375" y="2741613"/>
          <p14:tracePt t="29557" x="5108575" y="2732088"/>
          <p14:tracePt t="29574" x="4938713" y="2705100"/>
          <p14:tracePt t="29590" x="4830763" y="2687638"/>
          <p14:tracePt t="29608" x="4803775" y="2660650"/>
          <p14:tracePt t="29624" x="4768850" y="2625725"/>
          <p14:tracePt t="29640" x="4732338" y="2608263"/>
          <p14:tracePt t="29657" x="4687888" y="2581275"/>
          <p14:tracePt t="29674" x="4652963" y="2544763"/>
          <p14:tracePt t="29690" x="4608513" y="2517775"/>
          <p14:tracePt t="29707" x="4562475" y="2490788"/>
          <p14:tracePt t="29723" x="4545013" y="2455863"/>
          <p14:tracePt t="29740" x="4518025" y="2428875"/>
          <p14:tracePt t="29757" x="4473575" y="2374900"/>
          <p14:tracePt t="29773" x="4429125" y="2339975"/>
          <p14:tracePt t="29790" x="4394200" y="2322513"/>
          <p14:tracePt t="29807" x="4375150" y="2312988"/>
          <p14:tracePt t="29824" x="4375150" y="2303463"/>
          <p14:tracePt t="29840" x="4394200" y="2259013"/>
          <p14:tracePt t="29858" x="4411663" y="2214563"/>
          <p14:tracePt t="29874" x="4429125" y="2187575"/>
          <p14:tracePt t="29891" x="4429125" y="2170113"/>
          <p14:tracePt t="29908" x="4429125" y="2152650"/>
          <p14:tracePt t="29925" x="4438650" y="2143125"/>
          <p14:tracePt t="29941" x="4456113" y="2116138"/>
          <p14:tracePt t="29958" x="4473575" y="2081213"/>
          <p14:tracePt t="29974" x="4483100" y="2062163"/>
          <p14:tracePt t="29991" x="4527550" y="2009775"/>
          <p14:tracePt t="30007" x="4554538" y="1973263"/>
          <p14:tracePt t="30024" x="4554538" y="1965325"/>
          <p14:tracePt t="30040" x="4562475" y="1955800"/>
          <p14:tracePt t="30057" x="4581525" y="1946275"/>
          <p14:tracePt t="30077" x="4581525" y="1938338"/>
          <p14:tracePt t="30090" x="4589463" y="1928813"/>
          <p14:tracePt t="30190" x="4581525" y="1928813"/>
          <p14:tracePt t="30195" x="4572000" y="1928813"/>
          <p14:tracePt t="30207" x="4562475" y="1928813"/>
          <p14:tracePt t="30224" x="4554538" y="1928813"/>
          <p14:tracePt t="30241" x="4537075" y="1928813"/>
          <p14:tracePt t="30257" x="4527550" y="1928813"/>
          <p14:tracePt t="30274" x="4510088" y="1928813"/>
          <p14:tracePt t="30291" x="4491038" y="1928813"/>
          <p14:tracePt t="30408" x="4473575" y="1928813"/>
          <p14:tracePt t="30498" x="4483100" y="1928813"/>
          <p14:tracePt t="30503" x="4473575" y="1928813"/>
          <p14:tracePt t="30587" x="4491038" y="1928813"/>
          <p14:tracePt t="30592" x="4518025" y="1919288"/>
          <p14:tracePt t="30608" x="4537075" y="1911350"/>
          <p14:tracePt t="30624" x="4562475" y="1911350"/>
          <p14:tracePt t="30640" x="4589463" y="1928813"/>
          <p14:tracePt t="30657" x="4616450" y="1946275"/>
          <p14:tracePt t="30674" x="4660900" y="1973263"/>
          <p14:tracePt t="30690" x="4679950" y="1990725"/>
          <p14:tracePt t="30707" x="4697413" y="2017713"/>
          <p14:tracePt t="30724" x="4714875" y="2044700"/>
          <p14:tracePt t="30740" x="4741863" y="2062163"/>
          <p14:tracePt t="30757" x="4813300" y="2089150"/>
          <p14:tracePt t="30774" x="4857750" y="2125663"/>
          <p14:tracePt t="30790" x="4894263" y="2179638"/>
          <p14:tracePt t="30807" x="4894263" y="2224088"/>
          <p14:tracePt t="30824" x="4894263" y="2268538"/>
          <p14:tracePt t="30840" x="4919663" y="2322513"/>
          <p14:tracePt t="30858" x="4946650" y="2374900"/>
          <p14:tracePt t="30874" x="4983163" y="2428875"/>
          <p14:tracePt t="30891" x="5000625" y="2482850"/>
          <p14:tracePt t="30907" x="5027613" y="2509838"/>
          <p14:tracePt t="30924" x="5062538" y="2527300"/>
          <p14:tracePt t="30941" x="5099050" y="2581275"/>
          <p14:tracePt t="30957" x="5116513" y="2625725"/>
          <p14:tracePt t="30974" x="5143500" y="2670175"/>
          <p14:tracePt t="30991" x="5170488" y="2705100"/>
          <p14:tracePt t="31007" x="5197475" y="2732088"/>
          <p14:tracePt t="31024" x="5224463" y="2759075"/>
          <p14:tracePt t="31040" x="5268913" y="2776538"/>
          <p14:tracePt t="31057" x="5330825" y="2813050"/>
          <p14:tracePt t="31074" x="5384800" y="2847975"/>
          <p14:tracePt t="31090" x="5446713" y="2884488"/>
          <p14:tracePt t="31096" x="5465763" y="2894013"/>
          <p14:tracePt t="31108" x="5518150" y="2901950"/>
          <p14:tracePt t="31124" x="5572125" y="2901950"/>
          <p14:tracePt t="31141" x="5626100" y="2901950"/>
          <p14:tracePt t="31158" x="5688013" y="2911475"/>
          <p14:tracePt t="31172" x="5759450" y="2928938"/>
          <p14:tracePt t="31180" x="5786438" y="2928938"/>
          <p14:tracePt t="31191" x="5822950" y="2928938"/>
          <p14:tracePt t="31207" x="5884863" y="2928938"/>
          <p14:tracePt t="31224" x="5938838" y="2928938"/>
          <p14:tracePt t="31240" x="6010275" y="2928938"/>
          <p14:tracePt t="31257" x="6054725" y="2928938"/>
          <p14:tracePt t="31274" x="6081713" y="2928938"/>
          <p14:tracePt t="31290" x="6099175" y="2928938"/>
          <p14:tracePt t="31440" x="6081713" y="2928938"/>
          <p14:tracePt t="31445" x="6062663" y="2928938"/>
          <p14:tracePt t="31458" x="6000750" y="2911475"/>
          <p14:tracePt t="31474" x="5946775" y="2911475"/>
          <p14:tracePt t="31490" x="5803900" y="2884488"/>
          <p14:tracePt t="31507" x="5680075" y="2857500"/>
          <p14:tracePt t="31524" x="5537200" y="2822575"/>
          <p14:tracePt t="31541" x="5483225" y="2776538"/>
          <p14:tracePt t="31557" x="5438775" y="2751138"/>
          <p14:tracePt t="31574" x="5384800" y="2714625"/>
          <p14:tracePt t="31590" x="5348288" y="2679700"/>
          <p14:tracePt t="31597" x="5330825" y="2670175"/>
          <p14:tracePt t="31608" x="5295900" y="2643188"/>
          <p14:tracePt t="31625" x="5241925" y="2608263"/>
          <p14:tracePt t="31641" x="5187950" y="2581275"/>
          <p14:tracePt t="31657" x="5153025" y="2544763"/>
          <p14:tracePt t="31673" x="5116513" y="2500313"/>
          <p14:tracePt t="31690" x="5054600" y="2473325"/>
          <p14:tracePt t="31707" x="5037138" y="2446338"/>
          <p14:tracePt t="31724" x="5018088" y="2419350"/>
          <p14:tracePt t="31741" x="5000625" y="2393950"/>
          <p14:tracePt t="31757" x="4973638" y="2339975"/>
          <p14:tracePt t="31774" x="4946650" y="2312988"/>
          <p14:tracePt t="31790" x="4919663" y="2268538"/>
          <p14:tracePt t="31807" x="4911725" y="2241550"/>
          <p14:tracePt t="31824" x="4884738" y="2224088"/>
          <p14:tracePt t="31840" x="4875213" y="2205038"/>
          <p14:tracePt t="31858" x="4867275" y="2187575"/>
          <p14:tracePt t="31874" x="4857750" y="2187575"/>
          <p14:tracePt t="31891" x="4857750" y="2179638"/>
          <p14:tracePt t="32144" x="4848225" y="2179638"/>
          <p14:tracePt t="32560" x="4857750" y="2179638"/>
          <p14:tracePt t="32565" x="4867275" y="2179638"/>
          <p14:tracePt t="32574" x="4911725" y="2214563"/>
          <p14:tracePt t="32590" x="5018088" y="2366963"/>
          <p14:tracePt t="32595" x="5054600" y="2393950"/>
          <p14:tracePt t="32607" x="5160963" y="2465388"/>
          <p14:tracePt t="32624" x="5276850" y="2544763"/>
          <p14:tracePt t="32640" x="5313363" y="2571750"/>
          <p14:tracePt t="32657" x="5330825" y="2581275"/>
          <p14:tracePt t="32674" x="5348288" y="2616200"/>
          <p14:tracePt t="32690" x="5402263" y="2643188"/>
          <p14:tracePt t="32707" x="5510213" y="2714625"/>
          <p14:tracePt t="32723" x="5616575" y="2786063"/>
          <p14:tracePt t="32740" x="5795963" y="2857500"/>
          <p14:tracePt t="33116" x="5776913" y="2857500"/>
          <p14:tracePt t="33121" x="5776913" y="2867025"/>
          <p14:tracePt t="33127" x="5759450" y="2867025"/>
          <p14:tracePt t="33141" x="5732463" y="2894013"/>
          <p14:tracePt t="33158" x="5688013" y="2894013"/>
          <p14:tracePt t="33172" x="5626100" y="2874963"/>
          <p14:tracePt t="33176" x="5626100" y="2857500"/>
          <p14:tracePt t="33190" x="5572125" y="2830513"/>
          <p14:tracePt t="33207" x="5446713" y="2751138"/>
          <p14:tracePt t="33223" x="5375275" y="2732088"/>
          <p14:tracePt t="33240" x="5268913" y="2724150"/>
          <p14:tracePt t="33257" x="5180013" y="2714625"/>
          <p14:tracePt t="33273" x="5045075" y="2679700"/>
          <p14:tracePt t="33290" x="4857750" y="2633663"/>
          <p14:tracePt t="33307" x="4732338" y="2589213"/>
          <p14:tracePt t="33323" x="4670425" y="2544763"/>
          <p14:tracePt t="33340" x="4625975" y="2500313"/>
          <p14:tracePt t="33358" x="4598988" y="2455863"/>
          <p14:tracePt t="33374" x="4581525" y="2438400"/>
          <p14:tracePt t="33390" x="4554538" y="2411413"/>
          <p14:tracePt t="33407" x="4537075" y="2374900"/>
          <p14:tracePt t="33423" x="4527550" y="2347913"/>
          <p14:tracePt t="33440" x="4518025" y="2303463"/>
          <p14:tracePt t="33457" x="4491038" y="2259013"/>
          <p14:tracePt t="33474" x="4473575" y="2224088"/>
          <p14:tracePt t="33491" x="4456113" y="2205038"/>
          <p14:tracePt t="33507" x="4446588" y="2179638"/>
          <p14:tracePt t="33524" x="4438650" y="2152650"/>
          <p14:tracePt t="33540" x="4411663" y="2125663"/>
          <p14:tracePt t="33557" x="4384675" y="2098675"/>
          <p14:tracePt t="33573" x="4375150" y="2089150"/>
          <p14:tracePt t="33590" x="4367213" y="2081213"/>
          <p14:tracePt t="33607" x="4367213" y="2071688"/>
          <p14:tracePt t="33624" x="4367213" y="2044700"/>
          <p14:tracePt t="33640" x="4367213" y="2017713"/>
          <p14:tracePt t="33657" x="4340225" y="1990725"/>
          <p14:tracePt t="33674" x="4322763" y="1965325"/>
          <p14:tracePt t="33923" x="4330700" y="1965325"/>
          <p14:tracePt t="33927" x="4340225" y="1965325"/>
          <p14:tracePt t="33940" x="4402138" y="2017713"/>
          <p14:tracePt t="33957" x="4518025" y="2125663"/>
          <p14:tracePt t="33973" x="4714875" y="2259013"/>
          <p14:tracePt t="33990" x="4965700" y="2374900"/>
          <p14:tracePt t="34007" x="5170488" y="2490788"/>
          <p14:tracePt t="34023" x="5340350" y="2544763"/>
          <p14:tracePt t="34040" x="5384800" y="2544763"/>
          <p14:tracePt t="34109" x="5394325" y="2544763"/>
          <p14:tracePt t="34116" x="5394325" y="2536825"/>
          <p14:tracePt t="34124" x="5384800" y="2500313"/>
          <p14:tracePt t="34141" x="5295900" y="2419350"/>
          <p14:tracePt t="34157" x="5108575" y="2268538"/>
          <p14:tracePt t="34173" x="4830763" y="2089150"/>
          <p14:tracePt t="34180" x="4705350" y="2000250"/>
          <p14:tracePt t="34190" x="4554538" y="1893888"/>
          <p14:tracePt t="34207" x="4446588" y="1830388"/>
          <p14:tracePt t="34224" x="4419600" y="1795463"/>
          <p14:tracePt t="34240" x="4419600" y="1758950"/>
          <p14:tracePt t="34257" x="4411663" y="1741488"/>
          <p14:tracePt t="34273" x="4411663" y="1714500"/>
          <p14:tracePt t="34290" x="4402138" y="1704975"/>
          <p14:tracePt t="34376" x="4402138" y="1714500"/>
          <p14:tracePt t="34382" x="4402138" y="1768475"/>
          <p14:tracePt t="34391" x="4429125" y="1803400"/>
          <p14:tracePt t="34407" x="4598988" y="1965325"/>
          <p14:tracePt t="34424" x="4705350" y="2241550"/>
          <p14:tracePt t="34441" x="4830763" y="2509838"/>
          <p14:tracePt t="34457" x="4929188" y="2705100"/>
          <p14:tracePt t="34474" x="4929188" y="2894013"/>
          <p14:tracePt t="34490" x="4919663" y="2990850"/>
          <p14:tracePt t="34507" x="4902200" y="3071813"/>
          <p14:tracePt t="34524" x="4894263" y="3108325"/>
          <p14:tracePt t="34540" x="4884738" y="3125788"/>
          <p14:tracePt t="34557" x="4867275" y="3152775"/>
          <p14:tracePt t="34574" x="4813300" y="3197225"/>
          <p14:tracePt t="34591" x="4776788" y="3214688"/>
          <p14:tracePt t="34618" x="4768850" y="3214688"/>
          <p14:tracePt t="34628" x="4759325" y="3197225"/>
          <p14:tracePt t="34640" x="4741863" y="3170238"/>
          <p14:tracePt t="34657" x="4714875" y="3160713"/>
          <p14:tracePt t="34674" x="4687888" y="3152775"/>
          <p14:tracePt t="34690" x="4670425" y="3143250"/>
          <p14:tracePt t="34707" x="4643438" y="3133725"/>
          <p14:tracePt t="34723" x="4625975" y="3125788"/>
          <p14:tracePt t="34741" x="4608513" y="3098800"/>
          <p14:tracePt t="34757" x="4589463" y="3098800"/>
          <p14:tracePt t="34774" x="4589463" y="3081338"/>
          <p14:tracePt t="34790" x="4589463" y="3062288"/>
          <p14:tracePt t="34807" x="4581525" y="3036888"/>
          <p14:tracePt t="34823" x="4581525" y="3017838"/>
          <p14:tracePt t="34840" x="4581525" y="3000375"/>
          <p14:tracePt t="34857" x="4581525" y="2990850"/>
          <p14:tracePt t="34874" x="4581525" y="2982913"/>
          <p14:tracePt t="35429" x="4589463" y="2982913"/>
          <p14:tracePt t="35434" x="4608513" y="2982913"/>
          <p14:tracePt t="35440" x="4616450" y="2982913"/>
          <p14:tracePt t="35457" x="4643438" y="3000375"/>
          <p14:tracePt t="35474" x="4652963" y="3009900"/>
          <p14:tracePt t="35490" x="4670425" y="3009900"/>
          <p14:tracePt t="35507" x="4679950" y="3017838"/>
          <p14:tracePt t="35524" x="4705350" y="3027363"/>
          <p14:tracePt t="35540" x="4724400" y="3044825"/>
          <p14:tracePt t="35557" x="4741863" y="3062288"/>
          <p14:tracePt t="35574" x="4768850" y="3081338"/>
          <p14:tracePt t="35590" x="4786313" y="3098800"/>
          <p14:tracePt t="35596" x="4795838" y="3108325"/>
          <p14:tracePt t="35608" x="4803775" y="3125788"/>
          <p14:tracePt t="35625" x="4803775" y="3152775"/>
          <p14:tracePt t="35640" x="4822825" y="3170238"/>
          <p14:tracePt t="35657" x="4830763" y="3205163"/>
          <p14:tracePt t="35674" x="4857750" y="3232150"/>
          <p14:tracePt t="35690" x="4884738" y="3259138"/>
          <p14:tracePt t="35707" x="4911725" y="3295650"/>
          <p14:tracePt t="35723" x="4956175" y="3313113"/>
          <p14:tracePt t="35741" x="4973638" y="3322638"/>
          <p14:tracePt t="35757" x="4973638" y="3330575"/>
          <p14:tracePt t="35774" x="4973638" y="3357563"/>
          <p14:tracePt t="35790" x="4991100" y="3402013"/>
          <p14:tracePt t="35807" x="5018088" y="3429000"/>
          <p14:tracePt t="35824" x="5037138" y="3482975"/>
          <p14:tracePt t="35840" x="5045075" y="3509963"/>
          <p14:tracePt t="35857" x="5054600" y="3544888"/>
          <p14:tracePt t="35874" x="5062538" y="3589338"/>
          <p14:tracePt t="35890" x="5081588" y="3633788"/>
          <p14:tracePt t="35907" x="5081588" y="3697288"/>
          <p14:tracePt t="35924" x="5081588" y="3776663"/>
          <p14:tracePt t="35940" x="5099050" y="3894138"/>
          <p14:tracePt t="35957" x="5108575" y="3965575"/>
          <p14:tracePt t="35974" x="5108575" y="4017963"/>
          <p14:tracePt t="35990" x="5116513" y="4044950"/>
          <p14:tracePt t="36007" x="5116513" y="4089400"/>
          <p14:tracePt t="36024" x="5116513" y="4133850"/>
          <p14:tracePt t="36041" x="5133975" y="4205288"/>
          <p14:tracePt t="36058" x="5170488" y="4241800"/>
          <p14:tracePt t="36074" x="5170488" y="4286250"/>
          <p14:tracePt t="36090" x="5180013" y="4303713"/>
          <p14:tracePt t="36096" x="5187950" y="4322763"/>
          <p14:tracePt t="36108" x="5187950" y="4330700"/>
          <p14:tracePt t="36124" x="5187950" y="4348163"/>
          <p14:tracePt t="36141" x="5187950" y="4367213"/>
          <p14:tracePt t="36158" x="5187950" y="4394200"/>
          <p14:tracePt t="36172" x="5197475" y="4411663"/>
          <p14:tracePt t="36181" x="5197475" y="4419600"/>
          <p14:tracePt t="36190" x="5197475" y="4438650"/>
          <p14:tracePt t="36207" x="5197475" y="4446588"/>
          <p14:tracePt t="36241" x="5197475" y="4465638"/>
          <p14:tracePt t="36257" x="5205413" y="4473575"/>
          <p14:tracePt t="36274" x="5214938" y="4491038"/>
          <p14:tracePt t="36366" x="5214938" y="4473575"/>
          <p14:tracePt t="36370" x="5214938" y="4456113"/>
          <p14:tracePt t="36378" x="5205413" y="4429125"/>
          <p14:tracePt t="36390" x="5187950" y="4340225"/>
          <p14:tracePt t="36407" x="5133975" y="4251325"/>
          <p14:tracePt t="36425" x="4965700" y="4179888"/>
          <p14:tracePt t="36440" x="4919663" y="4125913"/>
          <p14:tracePt t="36457" x="4919663" y="4044950"/>
          <p14:tracePt t="36474" x="4884738" y="4000500"/>
          <p14:tracePt t="36491" x="4840288" y="3965575"/>
          <p14:tracePt t="36507" x="4822825" y="3911600"/>
          <p14:tracePt t="36524" x="4803775" y="3840163"/>
          <p14:tracePt t="36540" x="4786313" y="3795713"/>
          <p14:tracePt t="36557" x="4741863" y="3724275"/>
          <p14:tracePt t="36574" x="4705350" y="3670300"/>
          <p14:tracePt t="36590" x="4652963" y="3616325"/>
          <p14:tracePt t="36595" x="4643438" y="3608388"/>
          <p14:tracePt t="36607" x="4625975" y="3571875"/>
          <p14:tracePt t="36624" x="4616450" y="3509963"/>
          <p14:tracePt t="36640" x="4589463" y="3438525"/>
          <p14:tracePt t="36657" x="4572000" y="3375025"/>
          <p14:tracePt t="36673" x="4554538" y="3330575"/>
          <p14:tracePt t="36690" x="4554538" y="3303588"/>
          <p14:tracePt t="36706" x="4545013" y="3276600"/>
          <p14:tracePt t="36723" x="4545013" y="3232150"/>
          <p14:tracePt t="36740" x="4545013" y="3205163"/>
          <p14:tracePt t="36757" x="4545013" y="3179763"/>
          <p14:tracePt t="36774" x="4554538" y="3152775"/>
          <p14:tracePt t="36790" x="4572000" y="3098800"/>
          <p14:tracePt t="36808" x="4608513" y="3027363"/>
          <p14:tracePt t="36824" x="4625975" y="2982913"/>
          <p14:tracePt t="36840" x="4652963" y="2928938"/>
          <p14:tracePt t="36857" x="4660900" y="2894013"/>
          <p14:tracePt t="36874" x="4679950" y="2847975"/>
          <p14:tracePt t="36890" x="4687888" y="2822575"/>
          <p14:tracePt t="36907" x="4697413" y="2803525"/>
          <p14:tracePt t="36968" x="4705350" y="2803525"/>
          <p14:tracePt t="36992" x="4724400" y="2803525"/>
          <p14:tracePt t="37004" x="4732338" y="2803525"/>
          <p14:tracePt t="37018" x="4741863" y="2803525"/>
          <p14:tracePt t="37042" x="4751388" y="2803525"/>
          <p14:tracePt t="37048" x="4759325" y="2803525"/>
          <p14:tracePt t="37058" x="4768850" y="2803525"/>
          <p14:tracePt t="37074" x="4803775" y="2847975"/>
          <p14:tracePt t="37090" x="4830763" y="2894013"/>
          <p14:tracePt t="37096" x="4848225" y="2919413"/>
          <p14:tracePt t="37107" x="4857750" y="2946400"/>
          <p14:tracePt t="37124" x="4894263" y="2990850"/>
          <p14:tracePt t="37140" x="4919663" y="3027363"/>
          <p14:tracePt t="37158" x="4946650" y="3036888"/>
          <p14:tracePt t="37173" x="4965700" y="3062288"/>
          <p14:tracePt t="37180" x="4983163" y="3108325"/>
          <p14:tracePt t="37190" x="5010150" y="3143250"/>
          <p14:tracePt t="37207" x="5037138" y="3197225"/>
          <p14:tracePt t="37224" x="5054600" y="3224213"/>
          <p14:tracePt t="37241" x="5072063" y="3251200"/>
          <p14:tracePt t="37257" x="5089525" y="3276600"/>
          <p14:tracePt t="37274" x="5116513" y="3322638"/>
          <p14:tracePt t="37290" x="5143500" y="3375025"/>
          <p14:tracePt t="37307" x="5187950" y="3446463"/>
          <p14:tracePt t="37324" x="5224463" y="3500438"/>
          <p14:tracePt t="37340" x="5241925" y="3544888"/>
          <p14:tracePt t="37357" x="5259388" y="3562350"/>
          <p14:tracePt t="37374" x="5276850" y="3581400"/>
          <p14:tracePt t="37390" x="5303838" y="3616325"/>
          <p14:tracePt t="37407" x="5330825" y="3660775"/>
          <p14:tracePt t="37424" x="5367338" y="3714750"/>
          <p14:tracePt t="37440" x="5402263" y="3768725"/>
          <p14:tracePt t="37457" x="5429250" y="3786188"/>
          <p14:tracePt t="37473" x="5438775" y="3813175"/>
          <p14:tracePt t="37491" x="5438775" y="3857625"/>
          <p14:tracePt t="37507" x="5446713" y="3919538"/>
          <p14:tracePt t="37524" x="5473700" y="4000500"/>
          <p14:tracePt t="37541" x="5491163" y="4081463"/>
          <p14:tracePt t="37558" x="5518150" y="4152900"/>
          <p14:tracePt t="37574" x="5527675" y="4170363"/>
          <p14:tracePt t="37590" x="5554663" y="4205288"/>
          <p14:tracePt t="37595" x="5554663" y="4214813"/>
          <p14:tracePt t="37607" x="5554663" y="4241800"/>
          <p14:tracePt t="37624" x="5554663" y="4286250"/>
          <p14:tracePt t="37641" x="5572125" y="4348163"/>
          <p14:tracePt t="37656" x="5589588" y="4402138"/>
          <p14:tracePt t="37674" x="5599113" y="4429125"/>
          <p14:tracePt t="37690" x="5599113" y="4438650"/>
          <p14:tracePt t="37706" x="5599113" y="4446588"/>
          <p14:tracePt t="37724" x="5608638" y="4465638"/>
          <p14:tracePt t="37740" x="5608638" y="4483100"/>
          <p14:tracePt t="37757" x="5608638" y="4491038"/>
          <p14:tracePt t="37773" x="5608638" y="4500563"/>
          <p14:tracePt t="37790" x="5608638" y="4510088"/>
          <p14:tracePt t="37894" x="5608638" y="4500563"/>
          <p14:tracePt t="37899" x="5608638" y="4473575"/>
          <p14:tracePt t="37907" x="5608638" y="4411663"/>
          <p14:tracePt t="37925" x="5581650" y="4259263"/>
          <p14:tracePt t="37940" x="5537200" y="4133850"/>
          <p14:tracePt t="37957" x="5510213" y="4098925"/>
          <p14:tracePt t="37974" x="5500688" y="4044950"/>
          <p14:tracePt t="37990" x="5483225" y="4000500"/>
          <p14:tracePt t="38007" x="5465763" y="3965575"/>
          <p14:tracePt t="38023" x="5446713" y="3911600"/>
          <p14:tracePt t="38040" x="5429250" y="3857625"/>
          <p14:tracePt t="38057" x="5402263" y="3813175"/>
          <p14:tracePt t="38074" x="5367338" y="3759200"/>
          <p14:tracePt t="38090" x="5348288" y="3724275"/>
          <p14:tracePt t="38096" x="5340350" y="3714750"/>
          <p14:tracePt t="38107" x="5330825" y="3697288"/>
          <p14:tracePt t="38124" x="5313363" y="3652838"/>
          <p14:tracePt t="38140" x="5295900" y="3608388"/>
          <p14:tracePt t="38158" x="5268913" y="3562350"/>
          <p14:tracePt t="38171" x="5241925" y="3527425"/>
          <p14:tracePt t="38176" x="5214938" y="3517900"/>
          <p14:tracePt t="38190" x="5197475" y="3482975"/>
          <p14:tracePt t="38207" x="5170488" y="3465513"/>
          <p14:tracePt t="38224" x="5143500" y="3446463"/>
          <p14:tracePt t="38241" x="5116513" y="3419475"/>
          <p14:tracePt t="38257" x="5081588" y="3375025"/>
          <p14:tracePt t="38274" x="5037138" y="3322638"/>
          <p14:tracePt t="38290" x="5010150" y="3259138"/>
          <p14:tracePt t="38307" x="4965700" y="3214688"/>
          <p14:tracePt t="38323" x="4929188" y="3197225"/>
          <p14:tracePt t="38340" x="4911725" y="3170238"/>
          <p14:tracePt t="38358" x="4875213" y="3143250"/>
          <p14:tracePt t="38374" x="4857750" y="3108325"/>
          <p14:tracePt t="38390" x="4822825" y="3071813"/>
          <p14:tracePt t="38407" x="4795838" y="3044825"/>
          <p14:tracePt t="38425" x="4759325" y="3017838"/>
          <p14:tracePt t="38440" x="4751388" y="3000375"/>
          <p14:tracePt t="38457" x="4751388" y="2982913"/>
          <p14:tracePt t="38550" x="4759325" y="2990850"/>
          <p14:tracePt t="38555" x="4776788" y="3017838"/>
          <p14:tracePt t="38561" x="4813300" y="3071813"/>
          <p14:tracePt t="38573" x="4884738" y="3170238"/>
          <p14:tracePt t="38591" x="5027613" y="3322638"/>
          <p14:tracePt t="38595" x="5108575" y="3394075"/>
          <p14:tracePt t="38608" x="5197475" y="3527425"/>
          <p14:tracePt t="38624" x="5313363" y="3697288"/>
          <p14:tracePt t="38640" x="5419725" y="3803650"/>
          <p14:tracePt t="38657" x="5510213" y="3919538"/>
          <p14:tracePt t="38674" x="5643563" y="4089400"/>
          <p14:tracePt t="38690" x="5732463" y="4224338"/>
          <p14:tracePt t="38706" x="5786438" y="4330700"/>
          <p14:tracePt t="38724" x="5848350" y="4402138"/>
          <p14:tracePt t="38740" x="5884863" y="4500563"/>
          <p14:tracePt t="38757" x="5919788" y="4589463"/>
          <p14:tracePt t="38774" x="5946775" y="4643438"/>
          <p14:tracePt t="38790" x="5956300" y="4652963"/>
          <p14:tracePt t="39136" x="5956300" y="4625975"/>
          <p14:tracePt t="39142" x="5929313" y="4500563"/>
          <p14:tracePt t="39157" x="5875338" y="4241800"/>
          <p14:tracePt t="39164" x="5848350" y="4062413"/>
          <p14:tracePt t="39174" x="5768975" y="3759200"/>
          <p14:tracePt t="39190" x="5670550" y="3429000"/>
          <p14:tracePt t="39206" x="5608638" y="3160713"/>
          <p14:tracePt t="39223" x="5554663" y="2946400"/>
          <p14:tracePt t="39240" x="5518150" y="2786063"/>
          <p14:tracePt t="39256" x="5483225" y="2643188"/>
          <p14:tracePt t="39274" x="5456238" y="2509838"/>
          <p14:tracePt t="39290" x="5446713" y="2455863"/>
          <p14:tracePt t="39308" x="5429250" y="2401888"/>
          <p14:tracePt t="39323" x="5429250" y="2374900"/>
          <p14:tracePt t="39340" x="5394325" y="2347913"/>
          <p14:tracePt t="39357" x="5375275" y="2303463"/>
          <p14:tracePt t="39374" x="5348288" y="2286000"/>
          <p14:tracePt t="39390" x="5340350" y="2268538"/>
          <p14:tracePt t="39407" x="5313363" y="2259013"/>
          <p14:tracePt t="39425" x="5286375" y="2232025"/>
          <p14:tracePt t="39440" x="5268913" y="2205038"/>
          <p14:tracePt t="39457" x="5232400" y="2179638"/>
          <p14:tracePt t="39474" x="5153025" y="2170113"/>
          <p14:tracePt t="39490" x="5054600" y="2170113"/>
          <p14:tracePt t="39507" x="4983163" y="2170113"/>
          <p14:tracePt t="39523" x="4938713" y="2179638"/>
          <p14:tracePt t="39540" x="4875213" y="2187575"/>
          <p14:tracePt t="39556" x="4813300" y="2205038"/>
          <p14:tracePt t="39573" x="4786313" y="2214563"/>
          <p14:tracePt t="39607" x="4776788" y="2214563"/>
          <p14:tracePt t="39624" x="4768850" y="2214563"/>
          <p14:tracePt t="39640" x="4759325" y="2214563"/>
          <p14:tracePt t="39657" x="4751388" y="2205038"/>
          <p14:tracePt t="39717" x="4751388" y="2224088"/>
          <p14:tracePt t="39721" x="4751388" y="2232025"/>
          <p14:tracePt t="39726" x="4751388" y="2259013"/>
          <p14:tracePt t="39741" x="4751388" y="2312988"/>
          <p14:tracePt t="39757" x="4687888" y="2347913"/>
          <p14:tracePt t="39773" x="4687888" y="2357438"/>
          <p14:tracePt t="40004" x="4687888" y="2366963"/>
          <p14:tracePt t="40012" x="4670425" y="2366963"/>
          <p14:tracePt t="40023" x="4643438" y="2339975"/>
          <p14:tracePt t="40040" x="4625975" y="2339975"/>
          <p14:tracePt t="40057" x="4616450" y="2330450"/>
          <p14:tracePt t="40073" x="4643438" y="2295525"/>
          <p14:tracePt t="40090" x="4679950" y="2295525"/>
          <p14:tracePt t="40097" x="4697413" y="2295525"/>
          <p14:tracePt t="40108" x="4741863" y="2295525"/>
          <p14:tracePt t="40124" x="4813300" y="2312988"/>
          <p14:tracePt t="40140" x="4894263" y="2339975"/>
          <p14:tracePt t="40157" x="4991100" y="2411413"/>
          <p14:tracePt t="40171" x="5081588" y="2465388"/>
          <p14:tracePt t="40180" x="5160963" y="2517775"/>
          <p14:tracePt t="40190" x="5187950" y="2536825"/>
          <p14:tracePt t="40207" x="5214938" y="2589213"/>
          <p14:tracePt t="40224" x="5232400" y="2625725"/>
          <p14:tracePt t="40240" x="5241925" y="2679700"/>
          <p14:tracePt t="40256" x="5295900" y="2714625"/>
          <p14:tracePt t="40274" x="5357813" y="2776538"/>
          <p14:tracePt t="40290" x="5411788" y="2786063"/>
          <p14:tracePt t="40306" x="5429250" y="2786063"/>
          <p14:tracePt t="40363" x="5438775" y="2786063"/>
          <p14:tracePt t="40368" x="5446713" y="2795588"/>
          <p14:tracePt t="40382" x="5456238" y="2795588"/>
          <p14:tracePt t="40450" x="5446713" y="2795588"/>
          <p14:tracePt t="40458" x="5438775" y="2776538"/>
          <p14:tracePt t="40464" x="5419725" y="2759075"/>
          <p14:tracePt t="40473" x="5384800" y="2714625"/>
          <p14:tracePt t="40491" x="5180013" y="2633663"/>
          <p14:tracePt t="40507" x="4991100" y="2446338"/>
          <p14:tracePt t="40524" x="4786313" y="2241550"/>
          <p14:tracePt t="40540" x="4589463" y="2081213"/>
          <p14:tracePt t="40557" x="4537075" y="2044700"/>
          <p14:tracePt t="40574" x="4483100" y="2027238"/>
          <p14:tracePt t="40590" x="4419600" y="1982788"/>
          <p14:tracePt t="40607" x="4402138" y="1973263"/>
          <p14:tracePt t="40624" x="4394200" y="1946275"/>
          <p14:tracePt t="40640" x="4375150" y="1938338"/>
          <p14:tracePt t="40736" x="4402138" y="1946275"/>
          <p14:tracePt t="40741" x="4419600" y="1955800"/>
          <p14:tracePt t="40757" x="4537075" y="2044700"/>
          <p14:tracePt t="40774" x="4660900" y="2125663"/>
          <p14:tracePt t="40790" x="4848225" y="2214563"/>
          <p14:tracePt t="40807" x="4973638" y="2295525"/>
          <p14:tracePt t="40824" x="5045075" y="2393950"/>
          <p14:tracePt t="40840" x="5126038" y="2509838"/>
          <p14:tracePt t="40857" x="5224463" y="2625725"/>
          <p14:tracePt t="40874" x="5313363" y="2751138"/>
          <p14:tracePt t="40890" x="5419725" y="2857500"/>
          <p14:tracePt t="40907" x="5527675" y="2938463"/>
          <p14:tracePt t="40925" x="5599113" y="2955925"/>
          <p14:tracePt t="40940" x="5626100" y="2965450"/>
          <p14:tracePt t="40980" x="5643563" y="2973388"/>
          <p14:tracePt t="40985" x="5653088" y="2982913"/>
          <p14:tracePt t="40990" x="5680075" y="3009900"/>
          <p14:tracePt t="41007" x="5751513" y="3071813"/>
          <p14:tracePt t="41023" x="5848350" y="3152775"/>
          <p14:tracePt t="41040" x="5938838" y="3160713"/>
          <p14:tracePt t="41178" x="5946775" y="3160713"/>
          <p14:tracePt t="41187" x="5946775" y="3152775"/>
          <p14:tracePt t="41195" x="5929313" y="3116263"/>
          <p14:tracePt t="41207" x="5911850" y="3098800"/>
          <p14:tracePt t="41224" x="5875338" y="3044825"/>
          <p14:tracePt t="41240" x="5848350" y="3000375"/>
          <p14:tracePt t="41257" x="5795963" y="2938463"/>
          <p14:tracePt t="41274" x="5715000" y="2822575"/>
          <p14:tracePt t="41290" x="5626100" y="2724150"/>
          <p14:tracePt t="41307" x="5527675" y="2625725"/>
          <p14:tracePt t="41323" x="5465763" y="2581275"/>
          <p14:tracePt t="41340" x="5429250" y="2536825"/>
          <p14:tracePt t="41358" x="5394325" y="2490788"/>
          <p14:tracePt t="41374" x="5384800" y="2465388"/>
          <p14:tracePt t="41390" x="5340350" y="2438400"/>
          <p14:tracePt t="41407" x="5313363" y="2411413"/>
          <p14:tracePt t="41423" x="5286375" y="2393950"/>
          <p14:tracePt t="41440" x="5251450" y="2374900"/>
          <p14:tracePt t="41457" x="5224463" y="2357438"/>
          <p14:tracePt t="41473" x="5205413" y="2347913"/>
          <p14:tracePt t="41491" x="5180013" y="2339975"/>
          <p14:tracePt t="41507" x="5133975" y="2330450"/>
          <p14:tracePt t="41524" x="5037138" y="2330450"/>
          <p14:tracePt t="41540" x="4919663" y="2330450"/>
          <p14:tracePt t="41556" x="4875213" y="2312988"/>
          <p14:tracePt t="41573" x="4857750" y="2303463"/>
          <p14:tracePt t="41652" x="4848225" y="2303463"/>
          <p14:tracePt t="41657" x="4848225" y="2295525"/>
          <p14:tracePt t="41673" x="4840288" y="2295525"/>
          <p14:tracePt t="41838" x="4848225" y="2295525"/>
          <p14:tracePt t="41843" x="4857750" y="2295525"/>
          <p14:tracePt t="41856" x="4938713" y="2347913"/>
          <p14:tracePt t="41873" x="5062538" y="2438400"/>
          <p14:tracePt t="41890" x="5224463" y="2571750"/>
          <p14:tracePt t="41907" x="5367338" y="2687638"/>
          <p14:tracePt t="41925" x="5510213" y="2803525"/>
          <p14:tracePt t="41940" x="5554663" y="2874963"/>
          <p14:tracePt t="41958" x="5616575" y="2973388"/>
          <p14:tracePt t="41974" x="5661025" y="3054350"/>
          <p14:tracePt t="41991" x="5715000" y="3108325"/>
          <p14:tracePt t="42007" x="5759450" y="3152775"/>
          <p14:tracePt t="42023" x="5795963" y="3170238"/>
          <p14:tracePt t="42040" x="5795963" y="3187700"/>
          <p14:tracePt t="42073" x="5803900" y="3197225"/>
          <p14:tracePt t="42090" x="5822950" y="3224213"/>
          <p14:tracePt t="42240" x="5813425" y="3224213"/>
          <p14:tracePt t="42244" x="5795963" y="3187700"/>
          <p14:tracePt t="42257" x="5768975" y="3143250"/>
          <p14:tracePt t="42274" x="5705475" y="3062288"/>
          <p14:tracePt t="42290" x="5626100" y="2990850"/>
          <p14:tracePt t="42307" x="5554663" y="2919413"/>
          <p14:tracePt t="42323" x="5527675" y="2884488"/>
          <p14:tracePt t="42340" x="5500688" y="2857500"/>
          <p14:tracePt t="42358" x="5446713" y="2795588"/>
          <p14:tracePt t="42374" x="5419725" y="2751138"/>
          <p14:tracePt t="42390" x="5367338" y="2705100"/>
          <p14:tracePt t="42407" x="5313363" y="2652713"/>
          <p14:tracePt t="42424" x="5295900" y="2625725"/>
          <p14:tracePt t="42440" x="5241925" y="2589213"/>
          <p14:tracePt t="42458" x="5224463" y="2562225"/>
          <p14:tracePt t="42474" x="5197475" y="2527300"/>
          <p14:tracePt t="42490" x="5143500" y="2490788"/>
          <p14:tracePt t="42507" x="5108575" y="2465388"/>
          <p14:tracePt t="42524" x="5062538" y="2438400"/>
          <p14:tracePt t="42540" x="5018088" y="2411413"/>
          <p14:tracePt t="42557" x="5000625" y="2401888"/>
          <p14:tracePt t="42573" x="4991100" y="2393950"/>
          <p14:tracePt t="42590" x="4956175" y="2366963"/>
          <p14:tracePt t="42596" x="4929188" y="2357438"/>
          <p14:tracePt t="42607" x="4911725" y="2339975"/>
          <p14:tracePt t="42624" x="4867275" y="2312988"/>
          <p14:tracePt t="42640" x="4848225" y="2312988"/>
          <p14:tracePt t="44646" x="4803775" y="2312988"/>
          <p14:tracePt t="44650" x="4697413" y="2286000"/>
          <p14:tracePt t="44656" x="4616450" y="2251075"/>
          <p14:tracePt t="44673" x="4303713" y="2098675"/>
          <p14:tracePt t="44689" x="3840163" y="1866900"/>
          <p14:tracePt t="44706" x="3000375" y="1393825"/>
          <p14:tracePt t="44723" x="2357438" y="1027113"/>
          <p14:tracePt t="44739" x="1901825" y="785813"/>
          <p14:tracePt t="44756" x="1536700" y="615950"/>
          <p14:tracePt t="44773" x="1241425" y="455613"/>
          <p14:tracePt t="44789" x="982663" y="357188"/>
          <p14:tracePt t="44807" x="669925" y="258763"/>
          <p14:tracePt t="44823" x="303213" y="152400"/>
          <p14:tracePt t="45571"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Drunken creek watershed</a:t>
            </a:r>
          </a:p>
        </p:txBody>
      </p:sp>
      <p:sp>
        <p:nvSpPr>
          <p:cNvPr id="3" name="Content Placeholder 2"/>
          <p:cNvSpPr>
            <a:spLocks noGrp="1"/>
          </p:cNvSpPr>
          <p:nvPr>
            <p:ph sz="half" idx="1"/>
          </p:nvPr>
        </p:nvSpPr>
        <p:spPr>
          <a:xfrm>
            <a:off x="457199" y="1645920"/>
            <a:ext cx="3909975" cy="4526280"/>
          </a:xfrm>
        </p:spPr>
        <p:txBody>
          <a:bodyPr/>
          <a:lstStyle/>
          <a:p>
            <a:pPr marL="0" indent="0">
              <a:buNone/>
            </a:pPr>
            <a:r>
              <a:rPr lang="en-US" dirty="0"/>
              <a:t>Steps for outlining a Watershed:</a:t>
            </a:r>
          </a:p>
          <a:p>
            <a:pPr marL="0" indent="0">
              <a:buNone/>
            </a:pPr>
            <a:endParaRPr lang="en-US" dirty="0"/>
          </a:p>
          <a:p>
            <a:pPr marL="514350" indent="-514350">
              <a:buFont typeface="+mj-lt"/>
              <a:buAutoNum type="arabicPeriod"/>
            </a:pPr>
            <a:r>
              <a:rPr lang="en-US" dirty="0"/>
              <a:t>Mark stream and </a:t>
            </a:r>
            <a:r>
              <a:rPr lang="en-US" dirty="0" err="1"/>
              <a:t>tribs</a:t>
            </a:r>
            <a:r>
              <a:rPr lang="en-US" dirty="0"/>
              <a:t> in blue</a:t>
            </a:r>
          </a:p>
          <a:p>
            <a:pPr marL="514350" indent="-514350">
              <a:buFont typeface="+mj-lt"/>
              <a:buAutoNum type="arabicPeriod"/>
            </a:pPr>
            <a:r>
              <a:rPr lang="en-US" dirty="0"/>
              <a:t>Mark high points with an X</a:t>
            </a:r>
          </a:p>
          <a:p>
            <a:pPr marL="514350" indent="-514350">
              <a:buFont typeface="+mj-lt"/>
              <a:buAutoNum type="arabicPeriod"/>
            </a:pPr>
            <a:r>
              <a:rPr lang="en-US" dirty="0"/>
              <a:t>Connect </a:t>
            </a:r>
            <a:r>
              <a:rPr lang="en-US" dirty="0" err="1"/>
              <a:t>Xs</a:t>
            </a:r>
            <a:endParaRPr lang="en-US" dirty="0"/>
          </a:p>
          <a:p>
            <a:pPr marL="0" indent="0">
              <a:buNone/>
            </a:pPr>
            <a:endParaRPr lang="en-US" dirty="0"/>
          </a:p>
        </p:txBody>
      </p:sp>
      <p:pic>
        <p:nvPicPr>
          <p:cNvPr id="4099" name="Picture 3"/>
          <p:cNvPicPr>
            <a:picLocks noGrp="1" noChangeAspect="1" noChangeArrowheads="1"/>
          </p:cNvPicPr>
          <p:nvPr>
            <p:ph sz="half" idx="2"/>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62288" y="1561993"/>
            <a:ext cx="4111202" cy="4948487"/>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Freeform 44"/>
          <p:cNvSpPr/>
          <p:nvPr/>
        </p:nvSpPr>
        <p:spPr>
          <a:xfrm>
            <a:off x="4680912" y="1795985"/>
            <a:ext cx="3519427" cy="4699865"/>
          </a:xfrm>
          <a:custGeom>
            <a:avLst/>
            <a:gdLst>
              <a:gd name="connsiteX0" fmla="*/ 3409699 w 3519427"/>
              <a:gd name="connsiteY0" fmla="*/ 4209746 h 4699865"/>
              <a:gd name="connsiteX1" fmla="*/ 3365808 w 3519427"/>
              <a:gd name="connsiteY1" fmla="*/ 4239007 h 4699865"/>
              <a:gd name="connsiteX2" fmla="*/ 3343862 w 3519427"/>
              <a:gd name="connsiteY2" fmla="*/ 4304844 h 4699865"/>
              <a:gd name="connsiteX3" fmla="*/ 3299971 w 3519427"/>
              <a:gd name="connsiteY3" fmla="*/ 4370681 h 4699865"/>
              <a:gd name="connsiteX4" fmla="*/ 3285341 w 3519427"/>
              <a:gd name="connsiteY4" fmla="*/ 4392626 h 4699865"/>
              <a:gd name="connsiteX5" fmla="*/ 3248765 w 3519427"/>
              <a:gd name="connsiteY5" fmla="*/ 4421887 h 4699865"/>
              <a:gd name="connsiteX6" fmla="*/ 3234134 w 3519427"/>
              <a:gd name="connsiteY6" fmla="*/ 4436517 h 4699865"/>
              <a:gd name="connsiteX7" fmla="*/ 3212189 w 3519427"/>
              <a:gd name="connsiteY7" fmla="*/ 4443833 h 4699865"/>
              <a:gd name="connsiteX8" fmla="*/ 3190243 w 3519427"/>
              <a:gd name="connsiteY8" fmla="*/ 4458463 h 4699865"/>
              <a:gd name="connsiteX9" fmla="*/ 3146352 w 3519427"/>
              <a:gd name="connsiteY9" fmla="*/ 4465778 h 4699865"/>
              <a:gd name="connsiteX10" fmla="*/ 3117091 w 3519427"/>
              <a:gd name="connsiteY10" fmla="*/ 4473093 h 4699865"/>
              <a:gd name="connsiteX11" fmla="*/ 3073200 w 3519427"/>
              <a:gd name="connsiteY11" fmla="*/ 4487724 h 4699865"/>
              <a:gd name="connsiteX12" fmla="*/ 3051254 w 3519427"/>
              <a:gd name="connsiteY12" fmla="*/ 4502354 h 4699865"/>
              <a:gd name="connsiteX13" fmla="*/ 2985418 w 3519427"/>
              <a:gd name="connsiteY13" fmla="*/ 4524300 h 4699865"/>
              <a:gd name="connsiteX14" fmla="*/ 2963472 w 3519427"/>
              <a:gd name="connsiteY14" fmla="*/ 4531615 h 4699865"/>
              <a:gd name="connsiteX15" fmla="*/ 2926896 w 3519427"/>
              <a:gd name="connsiteY15" fmla="*/ 4546245 h 4699865"/>
              <a:gd name="connsiteX16" fmla="*/ 2890320 w 3519427"/>
              <a:gd name="connsiteY16" fmla="*/ 4553561 h 4699865"/>
              <a:gd name="connsiteX17" fmla="*/ 2861059 w 3519427"/>
              <a:gd name="connsiteY17" fmla="*/ 4560876 h 4699865"/>
              <a:gd name="connsiteX18" fmla="*/ 2839114 w 3519427"/>
              <a:gd name="connsiteY18" fmla="*/ 4568191 h 4699865"/>
              <a:gd name="connsiteX19" fmla="*/ 2802538 w 3519427"/>
              <a:gd name="connsiteY19" fmla="*/ 4575506 h 4699865"/>
              <a:gd name="connsiteX20" fmla="*/ 2758646 w 3519427"/>
              <a:gd name="connsiteY20" fmla="*/ 4590137 h 4699865"/>
              <a:gd name="connsiteX21" fmla="*/ 2736701 w 3519427"/>
              <a:gd name="connsiteY21" fmla="*/ 4597452 h 4699865"/>
              <a:gd name="connsiteX22" fmla="*/ 2714755 w 3519427"/>
              <a:gd name="connsiteY22" fmla="*/ 4604767 h 4699865"/>
              <a:gd name="connsiteX23" fmla="*/ 2656234 w 3519427"/>
              <a:gd name="connsiteY23" fmla="*/ 4619397 h 4699865"/>
              <a:gd name="connsiteX24" fmla="*/ 2612342 w 3519427"/>
              <a:gd name="connsiteY24" fmla="*/ 4634028 h 4699865"/>
              <a:gd name="connsiteX25" fmla="*/ 2590397 w 3519427"/>
              <a:gd name="connsiteY25" fmla="*/ 4641343 h 4699865"/>
              <a:gd name="connsiteX26" fmla="*/ 2553821 w 3519427"/>
              <a:gd name="connsiteY26" fmla="*/ 4648658 h 4699865"/>
              <a:gd name="connsiteX27" fmla="*/ 2509930 w 3519427"/>
              <a:gd name="connsiteY27" fmla="*/ 4663289 h 4699865"/>
              <a:gd name="connsiteX28" fmla="*/ 2480669 w 3519427"/>
              <a:gd name="connsiteY28" fmla="*/ 4670604 h 4699865"/>
              <a:gd name="connsiteX29" fmla="*/ 2436778 w 3519427"/>
              <a:gd name="connsiteY29" fmla="*/ 4685234 h 4699865"/>
              <a:gd name="connsiteX30" fmla="*/ 2414832 w 3519427"/>
              <a:gd name="connsiteY30" fmla="*/ 4692549 h 4699865"/>
              <a:gd name="connsiteX31" fmla="*/ 2297789 w 3519427"/>
              <a:gd name="connsiteY31" fmla="*/ 4699865 h 4699865"/>
              <a:gd name="connsiteX32" fmla="*/ 2166115 w 3519427"/>
              <a:gd name="connsiteY32" fmla="*/ 4692549 h 4699865"/>
              <a:gd name="connsiteX33" fmla="*/ 2107594 w 3519427"/>
              <a:gd name="connsiteY33" fmla="*/ 4648658 h 4699865"/>
              <a:gd name="connsiteX34" fmla="*/ 2092963 w 3519427"/>
              <a:gd name="connsiteY34" fmla="*/ 4619397 h 4699865"/>
              <a:gd name="connsiteX35" fmla="*/ 2063702 w 3519427"/>
              <a:gd name="connsiteY35" fmla="*/ 4582821 h 4699865"/>
              <a:gd name="connsiteX36" fmla="*/ 2049072 w 3519427"/>
              <a:gd name="connsiteY36" fmla="*/ 4560876 h 4699865"/>
              <a:gd name="connsiteX37" fmla="*/ 2034442 w 3519427"/>
              <a:gd name="connsiteY37" fmla="*/ 4546245 h 4699865"/>
              <a:gd name="connsiteX38" fmla="*/ 2019811 w 3519427"/>
              <a:gd name="connsiteY38" fmla="*/ 4524300 h 4699865"/>
              <a:gd name="connsiteX39" fmla="*/ 1990550 w 3519427"/>
              <a:gd name="connsiteY39" fmla="*/ 4495039 h 4699865"/>
              <a:gd name="connsiteX40" fmla="*/ 1975920 w 3519427"/>
              <a:gd name="connsiteY40" fmla="*/ 4473093 h 4699865"/>
              <a:gd name="connsiteX41" fmla="*/ 1932029 w 3519427"/>
              <a:gd name="connsiteY41" fmla="*/ 4443833 h 4699865"/>
              <a:gd name="connsiteX42" fmla="*/ 1917398 w 3519427"/>
              <a:gd name="connsiteY42" fmla="*/ 4421887 h 4699865"/>
              <a:gd name="connsiteX43" fmla="*/ 1873507 w 3519427"/>
              <a:gd name="connsiteY43" fmla="*/ 4392626 h 4699865"/>
              <a:gd name="connsiteX44" fmla="*/ 1851562 w 3519427"/>
              <a:gd name="connsiteY44" fmla="*/ 4377996 h 4699865"/>
              <a:gd name="connsiteX45" fmla="*/ 1793040 w 3519427"/>
              <a:gd name="connsiteY45" fmla="*/ 4326789 h 4699865"/>
              <a:gd name="connsiteX46" fmla="*/ 1785725 w 3519427"/>
              <a:gd name="connsiteY46" fmla="*/ 4304844 h 4699865"/>
              <a:gd name="connsiteX47" fmla="*/ 1749149 w 3519427"/>
              <a:gd name="connsiteY47" fmla="*/ 4282898 h 4699865"/>
              <a:gd name="connsiteX48" fmla="*/ 1697942 w 3519427"/>
              <a:gd name="connsiteY48" fmla="*/ 4246322 h 4699865"/>
              <a:gd name="connsiteX49" fmla="*/ 1690627 w 3519427"/>
              <a:gd name="connsiteY49" fmla="*/ 4224377 h 4699865"/>
              <a:gd name="connsiteX50" fmla="*/ 1654051 w 3519427"/>
              <a:gd name="connsiteY50" fmla="*/ 4195116 h 4699865"/>
              <a:gd name="connsiteX51" fmla="*/ 1632106 w 3519427"/>
              <a:gd name="connsiteY51" fmla="*/ 4151225 h 4699865"/>
              <a:gd name="connsiteX52" fmla="*/ 1588214 w 3519427"/>
              <a:gd name="connsiteY52" fmla="*/ 4121964 h 4699865"/>
              <a:gd name="connsiteX53" fmla="*/ 1551638 w 3519427"/>
              <a:gd name="connsiteY53" fmla="*/ 4092703 h 4699865"/>
              <a:gd name="connsiteX54" fmla="*/ 1515062 w 3519427"/>
              <a:gd name="connsiteY54" fmla="*/ 4085388 h 4699865"/>
              <a:gd name="connsiteX55" fmla="*/ 1449226 w 3519427"/>
              <a:gd name="connsiteY55" fmla="*/ 4092703 h 4699865"/>
              <a:gd name="connsiteX56" fmla="*/ 1434595 w 3519427"/>
              <a:gd name="connsiteY56" fmla="*/ 4107333 h 4699865"/>
              <a:gd name="connsiteX57" fmla="*/ 1405334 w 3519427"/>
              <a:gd name="connsiteY57" fmla="*/ 4143909 h 4699865"/>
              <a:gd name="connsiteX58" fmla="*/ 1383389 w 3519427"/>
              <a:gd name="connsiteY58" fmla="*/ 4209746 h 4699865"/>
              <a:gd name="connsiteX59" fmla="*/ 1376074 w 3519427"/>
              <a:gd name="connsiteY59" fmla="*/ 4231692 h 4699865"/>
              <a:gd name="connsiteX60" fmla="*/ 1346813 w 3519427"/>
              <a:gd name="connsiteY60" fmla="*/ 4260953 h 4699865"/>
              <a:gd name="connsiteX61" fmla="*/ 1302922 w 3519427"/>
              <a:gd name="connsiteY61" fmla="*/ 4275583 h 4699865"/>
              <a:gd name="connsiteX62" fmla="*/ 1229770 w 3519427"/>
              <a:gd name="connsiteY62" fmla="*/ 4260953 h 4699865"/>
              <a:gd name="connsiteX63" fmla="*/ 1185878 w 3519427"/>
              <a:gd name="connsiteY63" fmla="*/ 4231692 h 4699865"/>
              <a:gd name="connsiteX64" fmla="*/ 1141987 w 3519427"/>
              <a:gd name="connsiteY64" fmla="*/ 4217061 h 4699865"/>
              <a:gd name="connsiteX65" fmla="*/ 1090781 w 3519427"/>
              <a:gd name="connsiteY65" fmla="*/ 4195116 h 4699865"/>
              <a:gd name="connsiteX66" fmla="*/ 1076150 w 3519427"/>
              <a:gd name="connsiteY66" fmla="*/ 4180485 h 4699865"/>
              <a:gd name="connsiteX67" fmla="*/ 1046890 w 3519427"/>
              <a:gd name="connsiteY67" fmla="*/ 4173170 h 4699865"/>
              <a:gd name="connsiteX68" fmla="*/ 1024944 w 3519427"/>
              <a:gd name="connsiteY68" fmla="*/ 4165855 h 4699865"/>
              <a:gd name="connsiteX69" fmla="*/ 981053 w 3519427"/>
              <a:gd name="connsiteY69" fmla="*/ 4121964 h 4699865"/>
              <a:gd name="connsiteX70" fmla="*/ 966422 w 3519427"/>
              <a:gd name="connsiteY70" fmla="*/ 4107333 h 4699865"/>
              <a:gd name="connsiteX71" fmla="*/ 944477 w 3519427"/>
              <a:gd name="connsiteY71" fmla="*/ 4092703 h 4699865"/>
              <a:gd name="connsiteX72" fmla="*/ 907901 w 3519427"/>
              <a:gd name="connsiteY72" fmla="*/ 4070757 h 4699865"/>
              <a:gd name="connsiteX73" fmla="*/ 871325 w 3519427"/>
              <a:gd name="connsiteY73" fmla="*/ 4034181 h 4699865"/>
              <a:gd name="connsiteX74" fmla="*/ 849379 w 3519427"/>
              <a:gd name="connsiteY74" fmla="*/ 3997605 h 4699865"/>
              <a:gd name="connsiteX75" fmla="*/ 842064 w 3519427"/>
              <a:gd name="connsiteY75" fmla="*/ 3968345 h 4699865"/>
              <a:gd name="connsiteX76" fmla="*/ 827434 w 3519427"/>
              <a:gd name="connsiteY76" fmla="*/ 3924453 h 4699865"/>
              <a:gd name="connsiteX77" fmla="*/ 820118 w 3519427"/>
              <a:gd name="connsiteY77" fmla="*/ 3902508 h 4699865"/>
              <a:gd name="connsiteX78" fmla="*/ 798173 w 3519427"/>
              <a:gd name="connsiteY78" fmla="*/ 3829356 h 4699865"/>
              <a:gd name="connsiteX79" fmla="*/ 783542 w 3519427"/>
              <a:gd name="connsiteY79" fmla="*/ 3785465 h 4699865"/>
              <a:gd name="connsiteX80" fmla="*/ 768912 w 3519427"/>
              <a:gd name="connsiteY80" fmla="*/ 3763519 h 4699865"/>
              <a:gd name="connsiteX81" fmla="*/ 746966 w 3519427"/>
              <a:gd name="connsiteY81" fmla="*/ 3741573 h 4699865"/>
              <a:gd name="connsiteX82" fmla="*/ 725021 w 3519427"/>
              <a:gd name="connsiteY82" fmla="*/ 3734258 h 4699865"/>
              <a:gd name="connsiteX83" fmla="*/ 710390 w 3519427"/>
              <a:gd name="connsiteY83" fmla="*/ 3719628 h 4699865"/>
              <a:gd name="connsiteX84" fmla="*/ 681130 w 3519427"/>
              <a:gd name="connsiteY84" fmla="*/ 3712313 h 4699865"/>
              <a:gd name="connsiteX85" fmla="*/ 637238 w 3519427"/>
              <a:gd name="connsiteY85" fmla="*/ 3697682 h 4699865"/>
              <a:gd name="connsiteX86" fmla="*/ 615293 w 3519427"/>
              <a:gd name="connsiteY86" fmla="*/ 3690367 h 4699865"/>
              <a:gd name="connsiteX87" fmla="*/ 593347 w 3519427"/>
              <a:gd name="connsiteY87" fmla="*/ 3683052 h 4699865"/>
              <a:gd name="connsiteX88" fmla="*/ 564086 w 3519427"/>
              <a:gd name="connsiteY88" fmla="*/ 3653791 h 4699865"/>
              <a:gd name="connsiteX89" fmla="*/ 542141 w 3519427"/>
              <a:gd name="connsiteY89" fmla="*/ 3609900 h 4699865"/>
              <a:gd name="connsiteX90" fmla="*/ 520195 w 3519427"/>
              <a:gd name="connsiteY90" fmla="*/ 3558693 h 4699865"/>
              <a:gd name="connsiteX91" fmla="*/ 512880 w 3519427"/>
              <a:gd name="connsiteY91" fmla="*/ 3500172 h 4699865"/>
              <a:gd name="connsiteX92" fmla="*/ 498250 w 3519427"/>
              <a:gd name="connsiteY92" fmla="*/ 3448965 h 4699865"/>
              <a:gd name="connsiteX93" fmla="*/ 490934 w 3519427"/>
              <a:gd name="connsiteY93" fmla="*/ 3419705 h 4699865"/>
              <a:gd name="connsiteX94" fmla="*/ 476304 w 3519427"/>
              <a:gd name="connsiteY94" fmla="*/ 3375813 h 4699865"/>
              <a:gd name="connsiteX95" fmla="*/ 468989 w 3519427"/>
              <a:gd name="connsiteY95" fmla="*/ 3353868 h 4699865"/>
              <a:gd name="connsiteX96" fmla="*/ 461674 w 3519427"/>
              <a:gd name="connsiteY96" fmla="*/ 3324607 h 4699865"/>
              <a:gd name="connsiteX97" fmla="*/ 447043 w 3519427"/>
              <a:gd name="connsiteY97" fmla="*/ 3280716 h 4699865"/>
              <a:gd name="connsiteX98" fmla="*/ 432413 w 3519427"/>
              <a:gd name="connsiteY98" fmla="*/ 3214879 h 4699865"/>
              <a:gd name="connsiteX99" fmla="*/ 425098 w 3519427"/>
              <a:gd name="connsiteY99" fmla="*/ 3185618 h 4699865"/>
              <a:gd name="connsiteX100" fmla="*/ 417782 w 3519427"/>
              <a:gd name="connsiteY100" fmla="*/ 3149042 h 4699865"/>
              <a:gd name="connsiteX101" fmla="*/ 388522 w 3519427"/>
              <a:gd name="connsiteY101" fmla="*/ 3105151 h 4699865"/>
              <a:gd name="connsiteX102" fmla="*/ 381206 w 3519427"/>
              <a:gd name="connsiteY102" fmla="*/ 3083205 h 4699865"/>
              <a:gd name="connsiteX103" fmla="*/ 359261 w 3519427"/>
              <a:gd name="connsiteY103" fmla="*/ 3068575 h 4699865"/>
              <a:gd name="connsiteX104" fmla="*/ 330000 w 3519427"/>
              <a:gd name="connsiteY104" fmla="*/ 3039314 h 4699865"/>
              <a:gd name="connsiteX105" fmla="*/ 315370 w 3519427"/>
              <a:gd name="connsiteY105" fmla="*/ 3017369 h 4699865"/>
              <a:gd name="connsiteX106" fmla="*/ 271478 w 3519427"/>
              <a:gd name="connsiteY106" fmla="*/ 2988108 h 4699865"/>
              <a:gd name="connsiteX107" fmla="*/ 227587 w 3519427"/>
              <a:gd name="connsiteY107" fmla="*/ 2951532 h 4699865"/>
              <a:gd name="connsiteX108" fmla="*/ 205642 w 3519427"/>
              <a:gd name="connsiteY108" fmla="*/ 2944217 h 4699865"/>
              <a:gd name="connsiteX109" fmla="*/ 183696 w 3519427"/>
              <a:gd name="connsiteY109" fmla="*/ 2929586 h 4699865"/>
              <a:gd name="connsiteX110" fmla="*/ 132490 w 3519427"/>
              <a:gd name="connsiteY110" fmla="*/ 2907641 h 4699865"/>
              <a:gd name="connsiteX111" fmla="*/ 95914 w 3519427"/>
              <a:gd name="connsiteY111" fmla="*/ 2885695 h 4699865"/>
              <a:gd name="connsiteX112" fmla="*/ 66653 w 3519427"/>
              <a:gd name="connsiteY112" fmla="*/ 2856434 h 4699865"/>
              <a:gd name="connsiteX113" fmla="*/ 52022 w 3519427"/>
              <a:gd name="connsiteY113" fmla="*/ 2841804 h 4699865"/>
              <a:gd name="connsiteX114" fmla="*/ 44707 w 3519427"/>
              <a:gd name="connsiteY114" fmla="*/ 2790597 h 4699865"/>
              <a:gd name="connsiteX115" fmla="*/ 30077 w 3519427"/>
              <a:gd name="connsiteY115" fmla="*/ 2702815 h 4699865"/>
              <a:gd name="connsiteX116" fmla="*/ 37392 w 3519427"/>
              <a:gd name="connsiteY116" fmla="*/ 2629663 h 4699865"/>
              <a:gd name="connsiteX117" fmla="*/ 52022 w 3519427"/>
              <a:gd name="connsiteY117" fmla="*/ 2607717 h 4699865"/>
              <a:gd name="connsiteX118" fmla="*/ 95914 w 3519427"/>
              <a:gd name="connsiteY118" fmla="*/ 2578457 h 4699865"/>
              <a:gd name="connsiteX119" fmla="*/ 117859 w 3519427"/>
              <a:gd name="connsiteY119" fmla="*/ 2571141 h 4699865"/>
              <a:gd name="connsiteX120" fmla="*/ 161750 w 3519427"/>
              <a:gd name="connsiteY120" fmla="*/ 2549196 h 4699865"/>
              <a:gd name="connsiteX121" fmla="*/ 176381 w 3519427"/>
              <a:gd name="connsiteY121" fmla="*/ 2527250 h 4699865"/>
              <a:gd name="connsiteX122" fmla="*/ 198326 w 3519427"/>
              <a:gd name="connsiteY122" fmla="*/ 2505305 h 4699865"/>
              <a:gd name="connsiteX123" fmla="*/ 220272 w 3519427"/>
              <a:gd name="connsiteY123" fmla="*/ 2432153 h 4699865"/>
              <a:gd name="connsiteX124" fmla="*/ 234902 w 3519427"/>
              <a:gd name="connsiteY124" fmla="*/ 2388261 h 4699865"/>
              <a:gd name="connsiteX125" fmla="*/ 249533 w 3519427"/>
              <a:gd name="connsiteY125" fmla="*/ 2344370 h 4699865"/>
              <a:gd name="connsiteX126" fmla="*/ 264163 w 3519427"/>
              <a:gd name="connsiteY126" fmla="*/ 2300479 h 4699865"/>
              <a:gd name="connsiteX127" fmla="*/ 271478 w 3519427"/>
              <a:gd name="connsiteY127" fmla="*/ 2263903 h 4699865"/>
              <a:gd name="connsiteX128" fmla="*/ 286109 w 3519427"/>
              <a:gd name="connsiteY128" fmla="*/ 2220012 h 4699865"/>
              <a:gd name="connsiteX129" fmla="*/ 308054 w 3519427"/>
              <a:gd name="connsiteY129" fmla="*/ 2132229 h 4699865"/>
              <a:gd name="connsiteX130" fmla="*/ 322685 w 3519427"/>
              <a:gd name="connsiteY130" fmla="*/ 2110284 h 4699865"/>
              <a:gd name="connsiteX131" fmla="*/ 337315 w 3519427"/>
              <a:gd name="connsiteY131" fmla="*/ 2066393 h 4699865"/>
              <a:gd name="connsiteX132" fmla="*/ 344630 w 3519427"/>
              <a:gd name="connsiteY132" fmla="*/ 2044447 h 4699865"/>
              <a:gd name="connsiteX133" fmla="*/ 359261 w 3519427"/>
              <a:gd name="connsiteY133" fmla="*/ 2015186 h 4699865"/>
              <a:gd name="connsiteX134" fmla="*/ 373891 w 3519427"/>
              <a:gd name="connsiteY134" fmla="*/ 1956665 h 4699865"/>
              <a:gd name="connsiteX135" fmla="*/ 395837 w 3519427"/>
              <a:gd name="connsiteY135" fmla="*/ 1876197 h 4699865"/>
              <a:gd name="connsiteX136" fmla="*/ 388522 w 3519427"/>
              <a:gd name="connsiteY136" fmla="*/ 1656741 h 4699865"/>
              <a:gd name="connsiteX137" fmla="*/ 366576 w 3519427"/>
              <a:gd name="connsiteY137" fmla="*/ 1590905 h 4699865"/>
              <a:gd name="connsiteX138" fmla="*/ 351946 w 3519427"/>
              <a:gd name="connsiteY138" fmla="*/ 1576274 h 4699865"/>
              <a:gd name="connsiteX139" fmla="*/ 344630 w 3519427"/>
              <a:gd name="connsiteY139" fmla="*/ 1554329 h 4699865"/>
              <a:gd name="connsiteX140" fmla="*/ 330000 w 3519427"/>
              <a:gd name="connsiteY140" fmla="*/ 1539698 h 4699865"/>
              <a:gd name="connsiteX141" fmla="*/ 315370 w 3519427"/>
              <a:gd name="connsiteY141" fmla="*/ 1495807 h 4699865"/>
              <a:gd name="connsiteX142" fmla="*/ 271478 w 3519427"/>
              <a:gd name="connsiteY142" fmla="*/ 1451916 h 4699865"/>
              <a:gd name="connsiteX143" fmla="*/ 234902 w 3519427"/>
              <a:gd name="connsiteY143" fmla="*/ 1415340 h 4699865"/>
              <a:gd name="connsiteX144" fmla="*/ 198326 w 3519427"/>
              <a:gd name="connsiteY144" fmla="*/ 1393394 h 4699865"/>
              <a:gd name="connsiteX145" fmla="*/ 183696 w 3519427"/>
              <a:gd name="connsiteY145" fmla="*/ 1371449 h 4699865"/>
              <a:gd name="connsiteX146" fmla="*/ 198326 w 3519427"/>
              <a:gd name="connsiteY146" fmla="*/ 1181253 h 4699865"/>
              <a:gd name="connsiteX147" fmla="*/ 212957 w 3519427"/>
              <a:gd name="connsiteY147" fmla="*/ 1137362 h 4699865"/>
              <a:gd name="connsiteX148" fmla="*/ 234902 w 3519427"/>
              <a:gd name="connsiteY148" fmla="*/ 1100786 h 4699865"/>
              <a:gd name="connsiteX149" fmla="*/ 256848 w 3519427"/>
              <a:gd name="connsiteY149" fmla="*/ 1056895 h 4699865"/>
              <a:gd name="connsiteX150" fmla="*/ 271478 w 3519427"/>
              <a:gd name="connsiteY150" fmla="*/ 1013004 h 4699865"/>
              <a:gd name="connsiteX151" fmla="*/ 278794 w 3519427"/>
              <a:gd name="connsiteY151" fmla="*/ 991058 h 4699865"/>
              <a:gd name="connsiteX152" fmla="*/ 293424 w 3519427"/>
              <a:gd name="connsiteY152" fmla="*/ 969113 h 4699865"/>
              <a:gd name="connsiteX153" fmla="*/ 300739 w 3519427"/>
              <a:gd name="connsiteY153" fmla="*/ 925221 h 4699865"/>
              <a:gd name="connsiteX154" fmla="*/ 308054 w 3519427"/>
              <a:gd name="connsiteY154" fmla="*/ 903276 h 4699865"/>
              <a:gd name="connsiteX155" fmla="*/ 322685 w 3519427"/>
              <a:gd name="connsiteY155" fmla="*/ 837439 h 4699865"/>
              <a:gd name="connsiteX156" fmla="*/ 330000 w 3519427"/>
              <a:gd name="connsiteY156" fmla="*/ 815493 h 4699865"/>
              <a:gd name="connsiteX157" fmla="*/ 337315 w 3519427"/>
              <a:gd name="connsiteY157" fmla="*/ 778917 h 4699865"/>
              <a:gd name="connsiteX158" fmla="*/ 308054 w 3519427"/>
              <a:gd name="connsiteY158" fmla="*/ 705765 h 4699865"/>
              <a:gd name="connsiteX159" fmla="*/ 286109 w 3519427"/>
              <a:gd name="connsiteY159" fmla="*/ 669189 h 4699865"/>
              <a:gd name="connsiteX160" fmla="*/ 278794 w 3519427"/>
              <a:gd name="connsiteY160" fmla="*/ 647244 h 4699865"/>
              <a:gd name="connsiteX161" fmla="*/ 271478 w 3519427"/>
              <a:gd name="connsiteY161" fmla="*/ 537516 h 4699865"/>
              <a:gd name="connsiteX162" fmla="*/ 242218 w 3519427"/>
              <a:gd name="connsiteY162" fmla="*/ 493625 h 4699865"/>
              <a:gd name="connsiteX163" fmla="*/ 220272 w 3519427"/>
              <a:gd name="connsiteY163" fmla="*/ 449733 h 4699865"/>
              <a:gd name="connsiteX164" fmla="*/ 212957 w 3519427"/>
              <a:gd name="connsiteY164" fmla="*/ 427788 h 4699865"/>
              <a:gd name="connsiteX165" fmla="*/ 198326 w 3519427"/>
              <a:gd name="connsiteY165" fmla="*/ 398527 h 4699865"/>
              <a:gd name="connsiteX166" fmla="*/ 191011 w 3519427"/>
              <a:gd name="connsiteY166" fmla="*/ 354636 h 4699865"/>
              <a:gd name="connsiteX167" fmla="*/ 176381 w 3519427"/>
              <a:gd name="connsiteY167" fmla="*/ 332690 h 4699865"/>
              <a:gd name="connsiteX168" fmla="*/ 169066 w 3519427"/>
              <a:gd name="connsiteY168" fmla="*/ 310745 h 4699865"/>
              <a:gd name="connsiteX169" fmla="*/ 154435 w 3519427"/>
              <a:gd name="connsiteY169" fmla="*/ 288799 h 4699865"/>
              <a:gd name="connsiteX170" fmla="*/ 125174 w 3519427"/>
              <a:gd name="connsiteY170" fmla="*/ 244908 h 4699865"/>
              <a:gd name="connsiteX171" fmla="*/ 103229 w 3519427"/>
              <a:gd name="connsiteY171" fmla="*/ 201017 h 4699865"/>
              <a:gd name="connsiteX172" fmla="*/ 81283 w 3519427"/>
              <a:gd name="connsiteY172" fmla="*/ 164441 h 4699865"/>
              <a:gd name="connsiteX173" fmla="*/ 59338 w 3519427"/>
              <a:gd name="connsiteY173" fmla="*/ 120549 h 4699865"/>
              <a:gd name="connsiteX174" fmla="*/ 37392 w 3519427"/>
              <a:gd name="connsiteY174" fmla="*/ 83973 h 4699865"/>
              <a:gd name="connsiteX175" fmla="*/ 30077 w 3519427"/>
              <a:gd name="connsiteY175" fmla="*/ 62028 h 4699865"/>
              <a:gd name="connsiteX176" fmla="*/ 15446 w 3519427"/>
              <a:gd name="connsiteY176" fmla="*/ 47397 h 4699865"/>
              <a:gd name="connsiteX177" fmla="*/ 81283 w 3519427"/>
              <a:gd name="connsiteY177" fmla="*/ 10821 h 4699865"/>
              <a:gd name="connsiteX178" fmla="*/ 103229 w 3519427"/>
              <a:gd name="connsiteY178" fmla="*/ 25452 h 4699865"/>
              <a:gd name="connsiteX179" fmla="*/ 147120 w 3519427"/>
              <a:gd name="connsiteY179" fmla="*/ 40082 h 4699865"/>
              <a:gd name="connsiteX180" fmla="*/ 191011 w 3519427"/>
              <a:gd name="connsiteY180" fmla="*/ 62028 h 4699865"/>
              <a:gd name="connsiteX181" fmla="*/ 227587 w 3519427"/>
              <a:gd name="connsiteY181" fmla="*/ 91289 h 4699865"/>
              <a:gd name="connsiteX182" fmla="*/ 256848 w 3519427"/>
              <a:gd name="connsiteY182" fmla="*/ 105919 h 4699865"/>
              <a:gd name="connsiteX183" fmla="*/ 300739 w 3519427"/>
              <a:gd name="connsiteY183" fmla="*/ 135180 h 4699865"/>
              <a:gd name="connsiteX184" fmla="*/ 337315 w 3519427"/>
              <a:gd name="connsiteY184" fmla="*/ 157125 h 4699865"/>
              <a:gd name="connsiteX185" fmla="*/ 373891 w 3519427"/>
              <a:gd name="connsiteY185" fmla="*/ 179071 h 4699865"/>
              <a:gd name="connsiteX186" fmla="*/ 403152 w 3519427"/>
              <a:gd name="connsiteY186" fmla="*/ 208332 h 4699865"/>
              <a:gd name="connsiteX187" fmla="*/ 439728 w 3519427"/>
              <a:gd name="connsiteY187" fmla="*/ 237593 h 4699865"/>
              <a:gd name="connsiteX188" fmla="*/ 461674 w 3519427"/>
              <a:gd name="connsiteY188" fmla="*/ 252223 h 4699865"/>
              <a:gd name="connsiteX189" fmla="*/ 498250 w 3519427"/>
              <a:gd name="connsiteY189" fmla="*/ 288799 h 4699865"/>
              <a:gd name="connsiteX190" fmla="*/ 542141 w 3519427"/>
              <a:gd name="connsiteY190" fmla="*/ 318060 h 4699865"/>
              <a:gd name="connsiteX191" fmla="*/ 564086 w 3519427"/>
              <a:gd name="connsiteY191" fmla="*/ 340005 h 4699865"/>
              <a:gd name="connsiteX192" fmla="*/ 607978 w 3519427"/>
              <a:gd name="connsiteY192" fmla="*/ 369266 h 4699865"/>
              <a:gd name="connsiteX193" fmla="*/ 644554 w 3519427"/>
              <a:gd name="connsiteY193" fmla="*/ 398527 h 4699865"/>
              <a:gd name="connsiteX194" fmla="*/ 703075 w 3519427"/>
              <a:gd name="connsiteY194" fmla="*/ 449733 h 4699865"/>
              <a:gd name="connsiteX195" fmla="*/ 725021 w 3519427"/>
              <a:gd name="connsiteY195" fmla="*/ 471679 h 4699865"/>
              <a:gd name="connsiteX196" fmla="*/ 739651 w 3519427"/>
              <a:gd name="connsiteY196" fmla="*/ 493625 h 4699865"/>
              <a:gd name="connsiteX197" fmla="*/ 798173 w 3519427"/>
              <a:gd name="connsiteY197" fmla="*/ 544831 h 4699865"/>
              <a:gd name="connsiteX198" fmla="*/ 812803 w 3519427"/>
              <a:gd name="connsiteY198" fmla="*/ 566777 h 4699865"/>
              <a:gd name="connsiteX199" fmla="*/ 827434 w 3519427"/>
              <a:gd name="connsiteY199" fmla="*/ 581407 h 4699865"/>
              <a:gd name="connsiteX200" fmla="*/ 834749 w 3519427"/>
              <a:gd name="connsiteY200" fmla="*/ 603353 h 4699865"/>
              <a:gd name="connsiteX201" fmla="*/ 849379 w 3519427"/>
              <a:gd name="connsiteY201" fmla="*/ 625298 h 4699865"/>
              <a:gd name="connsiteX202" fmla="*/ 864010 w 3519427"/>
              <a:gd name="connsiteY202" fmla="*/ 669189 h 4699865"/>
              <a:gd name="connsiteX203" fmla="*/ 871325 w 3519427"/>
              <a:gd name="connsiteY203" fmla="*/ 691135 h 4699865"/>
              <a:gd name="connsiteX204" fmla="*/ 885955 w 3519427"/>
              <a:gd name="connsiteY204" fmla="*/ 713081 h 4699865"/>
              <a:gd name="connsiteX205" fmla="*/ 893270 w 3519427"/>
              <a:gd name="connsiteY205" fmla="*/ 742341 h 4699865"/>
              <a:gd name="connsiteX206" fmla="*/ 900586 w 3519427"/>
              <a:gd name="connsiteY206" fmla="*/ 764287 h 4699865"/>
              <a:gd name="connsiteX207" fmla="*/ 907901 w 3519427"/>
              <a:gd name="connsiteY207" fmla="*/ 954482 h 4699865"/>
              <a:gd name="connsiteX208" fmla="*/ 922531 w 3519427"/>
              <a:gd name="connsiteY208" fmla="*/ 969113 h 4699865"/>
              <a:gd name="connsiteX209" fmla="*/ 966422 w 3519427"/>
              <a:gd name="connsiteY209" fmla="*/ 998373 h 4699865"/>
              <a:gd name="connsiteX210" fmla="*/ 1002998 w 3519427"/>
              <a:gd name="connsiteY210" fmla="*/ 1027634 h 4699865"/>
              <a:gd name="connsiteX211" fmla="*/ 1024944 w 3519427"/>
              <a:gd name="connsiteY211" fmla="*/ 1034949 h 4699865"/>
              <a:gd name="connsiteX212" fmla="*/ 1068835 w 3519427"/>
              <a:gd name="connsiteY212" fmla="*/ 1056895 h 4699865"/>
              <a:gd name="connsiteX213" fmla="*/ 1083466 w 3519427"/>
              <a:gd name="connsiteY213" fmla="*/ 1071525 h 4699865"/>
              <a:gd name="connsiteX214" fmla="*/ 1105411 w 3519427"/>
              <a:gd name="connsiteY214" fmla="*/ 1086156 h 4699865"/>
              <a:gd name="connsiteX215" fmla="*/ 1120042 w 3519427"/>
              <a:gd name="connsiteY215" fmla="*/ 1100786 h 4699865"/>
              <a:gd name="connsiteX216" fmla="*/ 1171248 w 3519427"/>
              <a:gd name="connsiteY216" fmla="*/ 1130047 h 4699865"/>
              <a:gd name="connsiteX217" fmla="*/ 1215139 w 3519427"/>
              <a:gd name="connsiteY217" fmla="*/ 1159308 h 4699865"/>
              <a:gd name="connsiteX218" fmla="*/ 1237085 w 3519427"/>
              <a:gd name="connsiteY218" fmla="*/ 1173938 h 4699865"/>
              <a:gd name="connsiteX219" fmla="*/ 1266346 w 3519427"/>
              <a:gd name="connsiteY219" fmla="*/ 1181253 h 4699865"/>
              <a:gd name="connsiteX220" fmla="*/ 1302922 w 3519427"/>
              <a:gd name="connsiteY220" fmla="*/ 1203199 h 4699865"/>
              <a:gd name="connsiteX221" fmla="*/ 1324867 w 3519427"/>
              <a:gd name="connsiteY221" fmla="*/ 1217829 h 4699865"/>
              <a:gd name="connsiteX222" fmla="*/ 1339498 w 3519427"/>
              <a:gd name="connsiteY222" fmla="*/ 1232460 h 4699865"/>
              <a:gd name="connsiteX223" fmla="*/ 1361443 w 3519427"/>
              <a:gd name="connsiteY223" fmla="*/ 1239775 h 4699865"/>
              <a:gd name="connsiteX224" fmla="*/ 1390704 w 3519427"/>
              <a:gd name="connsiteY224" fmla="*/ 1269036 h 4699865"/>
              <a:gd name="connsiteX225" fmla="*/ 1441910 w 3519427"/>
              <a:gd name="connsiteY225" fmla="*/ 1290981 h 4699865"/>
              <a:gd name="connsiteX226" fmla="*/ 1478486 w 3519427"/>
              <a:gd name="connsiteY226" fmla="*/ 1312927 h 4699865"/>
              <a:gd name="connsiteX227" fmla="*/ 1515062 w 3519427"/>
              <a:gd name="connsiteY227" fmla="*/ 1342188 h 4699865"/>
              <a:gd name="connsiteX228" fmla="*/ 1537008 w 3519427"/>
              <a:gd name="connsiteY228" fmla="*/ 1364133 h 4699865"/>
              <a:gd name="connsiteX229" fmla="*/ 1558954 w 3519427"/>
              <a:gd name="connsiteY229" fmla="*/ 1371449 h 4699865"/>
              <a:gd name="connsiteX230" fmla="*/ 1580899 w 3519427"/>
              <a:gd name="connsiteY230" fmla="*/ 1386079 h 4699865"/>
              <a:gd name="connsiteX231" fmla="*/ 1595530 w 3519427"/>
              <a:gd name="connsiteY231" fmla="*/ 1408025 h 4699865"/>
              <a:gd name="connsiteX232" fmla="*/ 1661366 w 3519427"/>
              <a:gd name="connsiteY232" fmla="*/ 1459231 h 4699865"/>
              <a:gd name="connsiteX233" fmla="*/ 1683312 w 3519427"/>
              <a:gd name="connsiteY233" fmla="*/ 1466546 h 4699865"/>
              <a:gd name="connsiteX234" fmla="*/ 1749149 w 3519427"/>
              <a:gd name="connsiteY234" fmla="*/ 1517753 h 4699865"/>
              <a:gd name="connsiteX235" fmla="*/ 1778410 w 3519427"/>
              <a:gd name="connsiteY235" fmla="*/ 1561644 h 4699865"/>
              <a:gd name="connsiteX236" fmla="*/ 1793040 w 3519427"/>
              <a:gd name="connsiteY236" fmla="*/ 1583589 h 4699865"/>
              <a:gd name="connsiteX237" fmla="*/ 1814986 w 3519427"/>
              <a:gd name="connsiteY237" fmla="*/ 1649426 h 4699865"/>
              <a:gd name="connsiteX238" fmla="*/ 1822301 w 3519427"/>
              <a:gd name="connsiteY238" fmla="*/ 1671372 h 4699865"/>
              <a:gd name="connsiteX239" fmla="*/ 1836931 w 3519427"/>
              <a:gd name="connsiteY239" fmla="*/ 1722578 h 4699865"/>
              <a:gd name="connsiteX240" fmla="*/ 1844246 w 3519427"/>
              <a:gd name="connsiteY240" fmla="*/ 1876197 h 4699865"/>
              <a:gd name="connsiteX241" fmla="*/ 1858877 w 3519427"/>
              <a:gd name="connsiteY241" fmla="*/ 1949349 h 4699865"/>
              <a:gd name="connsiteX242" fmla="*/ 1866192 w 3519427"/>
              <a:gd name="connsiteY242" fmla="*/ 2007871 h 4699865"/>
              <a:gd name="connsiteX243" fmla="*/ 1873507 w 3519427"/>
              <a:gd name="connsiteY243" fmla="*/ 2029817 h 4699865"/>
              <a:gd name="connsiteX244" fmla="*/ 1880822 w 3519427"/>
              <a:gd name="connsiteY244" fmla="*/ 2066393 h 4699865"/>
              <a:gd name="connsiteX245" fmla="*/ 1895453 w 3519427"/>
              <a:gd name="connsiteY245" fmla="*/ 2146860 h 4699865"/>
              <a:gd name="connsiteX246" fmla="*/ 1902768 w 3519427"/>
              <a:gd name="connsiteY246" fmla="*/ 2168805 h 4699865"/>
              <a:gd name="connsiteX247" fmla="*/ 1917398 w 3519427"/>
              <a:gd name="connsiteY247" fmla="*/ 2234642 h 4699865"/>
              <a:gd name="connsiteX248" fmla="*/ 1924714 w 3519427"/>
              <a:gd name="connsiteY248" fmla="*/ 2256588 h 4699865"/>
              <a:gd name="connsiteX249" fmla="*/ 1946659 w 3519427"/>
              <a:gd name="connsiteY249" fmla="*/ 2263903 h 4699865"/>
              <a:gd name="connsiteX250" fmla="*/ 1961290 w 3519427"/>
              <a:gd name="connsiteY250" fmla="*/ 2278533 h 4699865"/>
              <a:gd name="connsiteX251" fmla="*/ 2012496 w 3519427"/>
              <a:gd name="connsiteY251" fmla="*/ 2293164 h 4699865"/>
              <a:gd name="connsiteX252" fmla="*/ 2085648 w 3519427"/>
              <a:gd name="connsiteY252" fmla="*/ 2315109 h 4699865"/>
              <a:gd name="connsiteX253" fmla="*/ 2100278 w 3519427"/>
              <a:gd name="connsiteY253" fmla="*/ 2359001 h 4699865"/>
              <a:gd name="connsiteX254" fmla="*/ 2107594 w 3519427"/>
              <a:gd name="connsiteY254" fmla="*/ 2380946 h 4699865"/>
              <a:gd name="connsiteX255" fmla="*/ 2107594 w 3519427"/>
              <a:gd name="connsiteY255" fmla="*/ 2695500 h 4699865"/>
              <a:gd name="connsiteX256" fmla="*/ 2144170 w 3519427"/>
              <a:gd name="connsiteY256" fmla="*/ 2732076 h 4699865"/>
              <a:gd name="connsiteX257" fmla="*/ 2188061 w 3519427"/>
              <a:gd name="connsiteY257" fmla="*/ 2761337 h 4699865"/>
              <a:gd name="connsiteX258" fmla="*/ 2231952 w 3519427"/>
              <a:gd name="connsiteY258" fmla="*/ 2775967 h 4699865"/>
              <a:gd name="connsiteX259" fmla="*/ 2253898 w 3519427"/>
              <a:gd name="connsiteY259" fmla="*/ 2790597 h 4699865"/>
              <a:gd name="connsiteX260" fmla="*/ 2319734 w 3519427"/>
              <a:gd name="connsiteY260" fmla="*/ 2812543 h 4699865"/>
              <a:gd name="connsiteX261" fmla="*/ 2341680 w 3519427"/>
              <a:gd name="connsiteY261" fmla="*/ 2819858 h 4699865"/>
              <a:gd name="connsiteX262" fmla="*/ 2356310 w 3519427"/>
              <a:gd name="connsiteY262" fmla="*/ 2834489 h 4699865"/>
              <a:gd name="connsiteX263" fmla="*/ 2378256 w 3519427"/>
              <a:gd name="connsiteY263" fmla="*/ 2841804 h 4699865"/>
              <a:gd name="connsiteX264" fmla="*/ 2451408 w 3519427"/>
              <a:gd name="connsiteY264" fmla="*/ 2893010 h 4699865"/>
              <a:gd name="connsiteX265" fmla="*/ 2466038 w 3519427"/>
              <a:gd name="connsiteY265" fmla="*/ 2907641 h 4699865"/>
              <a:gd name="connsiteX266" fmla="*/ 2509930 w 3519427"/>
              <a:gd name="connsiteY266" fmla="*/ 2922271 h 4699865"/>
              <a:gd name="connsiteX267" fmla="*/ 2531875 w 3519427"/>
              <a:gd name="connsiteY267" fmla="*/ 2936901 h 4699865"/>
              <a:gd name="connsiteX268" fmla="*/ 2597712 w 3519427"/>
              <a:gd name="connsiteY268" fmla="*/ 2966162 h 4699865"/>
              <a:gd name="connsiteX269" fmla="*/ 2648918 w 3519427"/>
              <a:gd name="connsiteY269" fmla="*/ 3017369 h 4699865"/>
              <a:gd name="connsiteX270" fmla="*/ 2663549 w 3519427"/>
              <a:gd name="connsiteY270" fmla="*/ 3031999 h 4699865"/>
              <a:gd name="connsiteX271" fmla="*/ 2685494 w 3519427"/>
              <a:gd name="connsiteY271" fmla="*/ 3039314 h 4699865"/>
              <a:gd name="connsiteX272" fmla="*/ 2700125 w 3519427"/>
              <a:gd name="connsiteY272" fmla="*/ 3053945 h 4699865"/>
              <a:gd name="connsiteX273" fmla="*/ 2714755 w 3519427"/>
              <a:gd name="connsiteY273" fmla="*/ 3075890 h 4699865"/>
              <a:gd name="connsiteX274" fmla="*/ 2736701 w 3519427"/>
              <a:gd name="connsiteY274" fmla="*/ 3083205 h 4699865"/>
              <a:gd name="connsiteX275" fmla="*/ 2765962 w 3519427"/>
              <a:gd name="connsiteY275" fmla="*/ 3112466 h 4699865"/>
              <a:gd name="connsiteX276" fmla="*/ 2780592 w 3519427"/>
              <a:gd name="connsiteY276" fmla="*/ 3127097 h 4699865"/>
              <a:gd name="connsiteX277" fmla="*/ 2802538 w 3519427"/>
              <a:gd name="connsiteY277" fmla="*/ 3141727 h 4699865"/>
              <a:gd name="connsiteX278" fmla="*/ 2846429 w 3519427"/>
              <a:gd name="connsiteY278" fmla="*/ 3178303 h 4699865"/>
              <a:gd name="connsiteX279" fmla="*/ 2890320 w 3519427"/>
              <a:gd name="connsiteY279" fmla="*/ 3207564 h 4699865"/>
              <a:gd name="connsiteX280" fmla="*/ 2912266 w 3519427"/>
              <a:gd name="connsiteY280" fmla="*/ 3222194 h 4699865"/>
              <a:gd name="connsiteX281" fmla="*/ 2934211 w 3519427"/>
              <a:gd name="connsiteY281" fmla="*/ 3229509 h 4699865"/>
              <a:gd name="connsiteX282" fmla="*/ 2970787 w 3519427"/>
              <a:gd name="connsiteY282" fmla="*/ 3251455 h 4699865"/>
              <a:gd name="connsiteX283" fmla="*/ 2985418 w 3519427"/>
              <a:gd name="connsiteY283" fmla="*/ 3266085 h 4699865"/>
              <a:gd name="connsiteX284" fmla="*/ 3029309 w 3519427"/>
              <a:gd name="connsiteY284" fmla="*/ 3288031 h 4699865"/>
              <a:gd name="connsiteX285" fmla="*/ 3073200 w 3519427"/>
              <a:gd name="connsiteY285" fmla="*/ 3317292 h 4699865"/>
              <a:gd name="connsiteX286" fmla="*/ 3095146 w 3519427"/>
              <a:gd name="connsiteY286" fmla="*/ 3331922 h 4699865"/>
              <a:gd name="connsiteX287" fmla="*/ 3109776 w 3519427"/>
              <a:gd name="connsiteY287" fmla="*/ 3346553 h 4699865"/>
              <a:gd name="connsiteX288" fmla="*/ 3153667 w 3519427"/>
              <a:gd name="connsiteY288" fmla="*/ 3375813 h 4699865"/>
              <a:gd name="connsiteX289" fmla="*/ 3190243 w 3519427"/>
              <a:gd name="connsiteY289" fmla="*/ 3412389 h 4699865"/>
              <a:gd name="connsiteX290" fmla="*/ 3204874 w 3519427"/>
              <a:gd name="connsiteY290" fmla="*/ 3427020 h 4699865"/>
              <a:gd name="connsiteX291" fmla="*/ 3226819 w 3519427"/>
              <a:gd name="connsiteY291" fmla="*/ 3441650 h 4699865"/>
              <a:gd name="connsiteX292" fmla="*/ 3234134 w 3519427"/>
              <a:gd name="connsiteY292" fmla="*/ 3463596 h 4699865"/>
              <a:gd name="connsiteX293" fmla="*/ 3248765 w 3519427"/>
              <a:gd name="connsiteY293" fmla="*/ 3485541 h 4699865"/>
              <a:gd name="connsiteX294" fmla="*/ 3256080 w 3519427"/>
              <a:gd name="connsiteY294" fmla="*/ 3514802 h 4699865"/>
              <a:gd name="connsiteX295" fmla="*/ 3270710 w 3519427"/>
              <a:gd name="connsiteY295" fmla="*/ 3536748 h 4699865"/>
              <a:gd name="connsiteX296" fmla="*/ 3292656 w 3519427"/>
              <a:gd name="connsiteY296" fmla="*/ 3573324 h 4699865"/>
              <a:gd name="connsiteX297" fmla="*/ 3314602 w 3519427"/>
              <a:gd name="connsiteY297" fmla="*/ 3617215 h 4699865"/>
              <a:gd name="connsiteX298" fmla="*/ 3351178 w 3519427"/>
              <a:gd name="connsiteY298" fmla="*/ 3653791 h 4699865"/>
              <a:gd name="connsiteX299" fmla="*/ 3365808 w 3519427"/>
              <a:gd name="connsiteY299" fmla="*/ 3675737 h 4699865"/>
              <a:gd name="connsiteX300" fmla="*/ 3373123 w 3519427"/>
              <a:gd name="connsiteY300" fmla="*/ 3697682 h 4699865"/>
              <a:gd name="connsiteX301" fmla="*/ 3387754 w 3519427"/>
              <a:gd name="connsiteY301" fmla="*/ 3712313 h 4699865"/>
              <a:gd name="connsiteX302" fmla="*/ 3409699 w 3519427"/>
              <a:gd name="connsiteY302" fmla="*/ 3778149 h 4699865"/>
              <a:gd name="connsiteX303" fmla="*/ 3417014 w 3519427"/>
              <a:gd name="connsiteY303" fmla="*/ 3800095 h 4699865"/>
              <a:gd name="connsiteX304" fmla="*/ 3431645 w 3519427"/>
              <a:gd name="connsiteY304" fmla="*/ 3814725 h 4699865"/>
              <a:gd name="connsiteX305" fmla="*/ 3453590 w 3519427"/>
              <a:gd name="connsiteY305" fmla="*/ 3865932 h 4699865"/>
              <a:gd name="connsiteX306" fmla="*/ 3468221 w 3519427"/>
              <a:gd name="connsiteY306" fmla="*/ 3909823 h 4699865"/>
              <a:gd name="connsiteX307" fmla="*/ 3497482 w 3519427"/>
              <a:gd name="connsiteY307" fmla="*/ 3953714 h 4699865"/>
              <a:gd name="connsiteX308" fmla="*/ 3519427 w 3519427"/>
              <a:gd name="connsiteY308" fmla="*/ 4026866 h 4699865"/>
              <a:gd name="connsiteX309" fmla="*/ 3512112 w 3519427"/>
              <a:gd name="connsiteY309" fmla="*/ 4114649 h 4699865"/>
              <a:gd name="connsiteX310" fmla="*/ 3482851 w 3519427"/>
              <a:gd name="connsiteY310" fmla="*/ 4151225 h 4699865"/>
              <a:gd name="connsiteX311" fmla="*/ 3468221 w 3519427"/>
              <a:gd name="connsiteY311" fmla="*/ 4173170 h 4699865"/>
              <a:gd name="connsiteX312" fmla="*/ 3446275 w 3519427"/>
              <a:gd name="connsiteY312" fmla="*/ 4217061 h 4699865"/>
              <a:gd name="connsiteX313" fmla="*/ 3438960 w 3519427"/>
              <a:gd name="connsiteY313" fmla="*/ 4239007 h 4699865"/>
              <a:gd name="connsiteX314" fmla="*/ 3395069 w 3519427"/>
              <a:gd name="connsiteY314" fmla="*/ 4275583 h 4699865"/>
              <a:gd name="connsiteX315" fmla="*/ 3358493 w 3519427"/>
              <a:gd name="connsiteY315" fmla="*/ 4275583 h 4699865"/>
              <a:gd name="connsiteX0" fmla="*/ 3409699 w 3519427"/>
              <a:gd name="connsiteY0" fmla="*/ 4209746 h 4699865"/>
              <a:gd name="connsiteX1" fmla="*/ 3365808 w 3519427"/>
              <a:gd name="connsiteY1" fmla="*/ 4239007 h 4699865"/>
              <a:gd name="connsiteX2" fmla="*/ 3343862 w 3519427"/>
              <a:gd name="connsiteY2" fmla="*/ 4304844 h 4699865"/>
              <a:gd name="connsiteX3" fmla="*/ 3299971 w 3519427"/>
              <a:gd name="connsiteY3" fmla="*/ 4370681 h 4699865"/>
              <a:gd name="connsiteX4" fmla="*/ 3285341 w 3519427"/>
              <a:gd name="connsiteY4" fmla="*/ 4392626 h 4699865"/>
              <a:gd name="connsiteX5" fmla="*/ 3248765 w 3519427"/>
              <a:gd name="connsiteY5" fmla="*/ 4421887 h 4699865"/>
              <a:gd name="connsiteX6" fmla="*/ 3234134 w 3519427"/>
              <a:gd name="connsiteY6" fmla="*/ 4436517 h 4699865"/>
              <a:gd name="connsiteX7" fmla="*/ 3212189 w 3519427"/>
              <a:gd name="connsiteY7" fmla="*/ 4443833 h 4699865"/>
              <a:gd name="connsiteX8" fmla="*/ 3190243 w 3519427"/>
              <a:gd name="connsiteY8" fmla="*/ 4458463 h 4699865"/>
              <a:gd name="connsiteX9" fmla="*/ 3146352 w 3519427"/>
              <a:gd name="connsiteY9" fmla="*/ 4465778 h 4699865"/>
              <a:gd name="connsiteX10" fmla="*/ 3117091 w 3519427"/>
              <a:gd name="connsiteY10" fmla="*/ 4473093 h 4699865"/>
              <a:gd name="connsiteX11" fmla="*/ 3073200 w 3519427"/>
              <a:gd name="connsiteY11" fmla="*/ 4487724 h 4699865"/>
              <a:gd name="connsiteX12" fmla="*/ 3051254 w 3519427"/>
              <a:gd name="connsiteY12" fmla="*/ 4502354 h 4699865"/>
              <a:gd name="connsiteX13" fmla="*/ 2985418 w 3519427"/>
              <a:gd name="connsiteY13" fmla="*/ 4524300 h 4699865"/>
              <a:gd name="connsiteX14" fmla="*/ 2963472 w 3519427"/>
              <a:gd name="connsiteY14" fmla="*/ 4531615 h 4699865"/>
              <a:gd name="connsiteX15" fmla="*/ 2926896 w 3519427"/>
              <a:gd name="connsiteY15" fmla="*/ 4546245 h 4699865"/>
              <a:gd name="connsiteX16" fmla="*/ 2890320 w 3519427"/>
              <a:gd name="connsiteY16" fmla="*/ 4553561 h 4699865"/>
              <a:gd name="connsiteX17" fmla="*/ 2861059 w 3519427"/>
              <a:gd name="connsiteY17" fmla="*/ 4560876 h 4699865"/>
              <a:gd name="connsiteX18" fmla="*/ 2839114 w 3519427"/>
              <a:gd name="connsiteY18" fmla="*/ 4568191 h 4699865"/>
              <a:gd name="connsiteX19" fmla="*/ 2802538 w 3519427"/>
              <a:gd name="connsiteY19" fmla="*/ 4575506 h 4699865"/>
              <a:gd name="connsiteX20" fmla="*/ 2758646 w 3519427"/>
              <a:gd name="connsiteY20" fmla="*/ 4590137 h 4699865"/>
              <a:gd name="connsiteX21" fmla="*/ 2736701 w 3519427"/>
              <a:gd name="connsiteY21" fmla="*/ 4597452 h 4699865"/>
              <a:gd name="connsiteX22" fmla="*/ 2714755 w 3519427"/>
              <a:gd name="connsiteY22" fmla="*/ 4604767 h 4699865"/>
              <a:gd name="connsiteX23" fmla="*/ 2656234 w 3519427"/>
              <a:gd name="connsiteY23" fmla="*/ 4619397 h 4699865"/>
              <a:gd name="connsiteX24" fmla="*/ 2612342 w 3519427"/>
              <a:gd name="connsiteY24" fmla="*/ 4634028 h 4699865"/>
              <a:gd name="connsiteX25" fmla="*/ 2590397 w 3519427"/>
              <a:gd name="connsiteY25" fmla="*/ 4641343 h 4699865"/>
              <a:gd name="connsiteX26" fmla="*/ 2553821 w 3519427"/>
              <a:gd name="connsiteY26" fmla="*/ 4648658 h 4699865"/>
              <a:gd name="connsiteX27" fmla="*/ 2509930 w 3519427"/>
              <a:gd name="connsiteY27" fmla="*/ 4663289 h 4699865"/>
              <a:gd name="connsiteX28" fmla="*/ 2480669 w 3519427"/>
              <a:gd name="connsiteY28" fmla="*/ 4670604 h 4699865"/>
              <a:gd name="connsiteX29" fmla="*/ 2436778 w 3519427"/>
              <a:gd name="connsiteY29" fmla="*/ 4685234 h 4699865"/>
              <a:gd name="connsiteX30" fmla="*/ 2414832 w 3519427"/>
              <a:gd name="connsiteY30" fmla="*/ 4692549 h 4699865"/>
              <a:gd name="connsiteX31" fmla="*/ 2297789 w 3519427"/>
              <a:gd name="connsiteY31" fmla="*/ 4699865 h 4699865"/>
              <a:gd name="connsiteX32" fmla="*/ 2166115 w 3519427"/>
              <a:gd name="connsiteY32" fmla="*/ 4692549 h 4699865"/>
              <a:gd name="connsiteX33" fmla="*/ 2107594 w 3519427"/>
              <a:gd name="connsiteY33" fmla="*/ 4648658 h 4699865"/>
              <a:gd name="connsiteX34" fmla="*/ 2092963 w 3519427"/>
              <a:gd name="connsiteY34" fmla="*/ 4619397 h 4699865"/>
              <a:gd name="connsiteX35" fmla="*/ 2063702 w 3519427"/>
              <a:gd name="connsiteY35" fmla="*/ 4582821 h 4699865"/>
              <a:gd name="connsiteX36" fmla="*/ 2049072 w 3519427"/>
              <a:gd name="connsiteY36" fmla="*/ 4560876 h 4699865"/>
              <a:gd name="connsiteX37" fmla="*/ 2034442 w 3519427"/>
              <a:gd name="connsiteY37" fmla="*/ 4546245 h 4699865"/>
              <a:gd name="connsiteX38" fmla="*/ 2019811 w 3519427"/>
              <a:gd name="connsiteY38" fmla="*/ 4524300 h 4699865"/>
              <a:gd name="connsiteX39" fmla="*/ 1990550 w 3519427"/>
              <a:gd name="connsiteY39" fmla="*/ 4495039 h 4699865"/>
              <a:gd name="connsiteX40" fmla="*/ 1975920 w 3519427"/>
              <a:gd name="connsiteY40" fmla="*/ 4473093 h 4699865"/>
              <a:gd name="connsiteX41" fmla="*/ 1932029 w 3519427"/>
              <a:gd name="connsiteY41" fmla="*/ 4443833 h 4699865"/>
              <a:gd name="connsiteX42" fmla="*/ 1917398 w 3519427"/>
              <a:gd name="connsiteY42" fmla="*/ 4421887 h 4699865"/>
              <a:gd name="connsiteX43" fmla="*/ 1873507 w 3519427"/>
              <a:gd name="connsiteY43" fmla="*/ 4392626 h 4699865"/>
              <a:gd name="connsiteX44" fmla="*/ 1851562 w 3519427"/>
              <a:gd name="connsiteY44" fmla="*/ 4377996 h 4699865"/>
              <a:gd name="connsiteX45" fmla="*/ 1793040 w 3519427"/>
              <a:gd name="connsiteY45" fmla="*/ 4326789 h 4699865"/>
              <a:gd name="connsiteX46" fmla="*/ 1785725 w 3519427"/>
              <a:gd name="connsiteY46" fmla="*/ 4304844 h 4699865"/>
              <a:gd name="connsiteX47" fmla="*/ 1749149 w 3519427"/>
              <a:gd name="connsiteY47" fmla="*/ 4282898 h 4699865"/>
              <a:gd name="connsiteX48" fmla="*/ 1697942 w 3519427"/>
              <a:gd name="connsiteY48" fmla="*/ 4246322 h 4699865"/>
              <a:gd name="connsiteX49" fmla="*/ 1690627 w 3519427"/>
              <a:gd name="connsiteY49" fmla="*/ 4224377 h 4699865"/>
              <a:gd name="connsiteX50" fmla="*/ 1654051 w 3519427"/>
              <a:gd name="connsiteY50" fmla="*/ 4195116 h 4699865"/>
              <a:gd name="connsiteX51" fmla="*/ 1632106 w 3519427"/>
              <a:gd name="connsiteY51" fmla="*/ 4151225 h 4699865"/>
              <a:gd name="connsiteX52" fmla="*/ 1588214 w 3519427"/>
              <a:gd name="connsiteY52" fmla="*/ 4121964 h 4699865"/>
              <a:gd name="connsiteX53" fmla="*/ 1551638 w 3519427"/>
              <a:gd name="connsiteY53" fmla="*/ 4092703 h 4699865"/>
              <a:gd name="connsiteX54" fmla="*/ 1515062 w 3519427"/>
              <a:gd name="connsiteY54" fmla="*/ 4085388 h 4699865"/>
              <a:gd name="connsiteX55" fmla="*/ 1449226 w 3519427"/>
              <a:gd name="connsiteY55" fmla="*/ 4092703 h 4699865"/>
              <a:gd name="connsiteX56" fmla="*/ 1434595 w 3519427"/>
              <a:gd name="connsiteY56" fmla="*/ 4107333 h 4699865"/>
              <a:gd name="connsiteX57" fmla="*/ 1405334 w 3519427"/>
              <a:gd name="connsiteY57" fmla="*/ 4143909 h 4699865"/>
              <a:gd name="connsiteX58" fmla="*/ 1383389 w 3519427"/>
              <a:gd name="connsiteY58" fmla="*/ 4209746 h 4699865"/>
              <a:gd name="connsiteX59" fmla="*/ 1376074 w 3519427"/>
              <a:gd name="connsiteY59" fmla="*/ 4231692 h 4699865"/>
              <a:gd name="connsiteX60" fmla="*/ 1346813 w 3519427"/>
              <a:gd name="connsiteY60" fmla="*/ 4260953 h 4699865"/>
              <a:gd name="connsiteX61" fmla="*/ 1302922 w 3519427"/>
              <a:gd name="connsiteY61" fmla="*/ 4275583 h 4699865"/>
              <a:gd name="connsiteX62" fmla="*/ 1229770 w 3519427"/>
              <a:gd name="connsiteY62" fmla="*/ 4260953 h 4699865"/>
              <a:gd name="connsiteX63" fmla="*/ 1185878 w 3519427"/>
              <a:gd name="connsiteY63" fmla="*/ 4231692 h 4699865"/>
              <a:gd name="connsiteX64" fmla="*/ 1141987 w 3519427"/>
              <a:gd name="connsiteY64" fmla="*/ 4217061 h 4699865"/>
              <a:gd name="connsiteX65" fmla="*/ 1090781 w 3519427"/>
              <a:gd name="connsiteY65" fmla="*/ 4195116 h 4699865"/>
              <a:gd name="connsiteX66" fmla="*/ 1076150 w 3519427"/>
              <a:gd name="connsiteY66" fmla="*/ 4180485 h 4699865"/>
              <a:gd name="connsiteX67" fmla="*/ 1046890 w 3519427"/>
              <a:gd name="connsiteY67" fmla="*/ 4173170 h 4699865"/>
              <a:gd name="connsiteX68" fmla="*/ 1024944 w 3519427"/>
              <a:gd name="connsiteY68" fmla="*/ 4165855 h 4699865"/>
              <a:gd name="connsiteX69" fmla="*/ 981053 w 3519427"/>
              <a:gd name="connsiteY69" fmla="*/ 4121964 h 4699865"/>
              <a:gd name="connsiteX70" fmla="*/ 966422 w 3519427"/>
              <a:gd name="connsiteY70" fmla="*/ 4107333 h 4699865"/>
              <a:gd name="connsiteX71" fmla="*/ 944477 w 3519427"/>
              <a:gd name="connsiteY71" fmla="*/ 4092703 h 4699865"/>
              <a:gd name="connsiteX72" fmla="*/ 907901 w 3519427"/>
              <a:gd name="connsiteY72" fmla="*/ 4070757 h 4699865"/>
              <a:gd name="connsiteX73" fmla="*/ 871325 w 3519427"/>
              <a:gd name="connsiteY73" fmla="*/ 4034181 h 4699865"/>
              <a:gd name="connsiteX74" fmla="*/ 849379 w 3519427"/>
              <a:gd name="connsiteY74" fmla="*/ 3997605 h 4699865"/>
              <a:gd name="connsiteX75" fmla="*/ 842064 w 3519427"/>
              <a:gd name="connsiteY75" fmla="*/ 3968345 h 4699865"/>
              <a:gd name="connsiteX76" fmla="*/ 827434 w 3519427"/>
              <a:gd name="connsiteY76" fmla="*/ 3924453 h 4699865"/>
              <a:gd name="connsiteX77" fmla="*/ 820118 w 3519427"/>
              <a:gd name="connsiteY77" fmla="*/ 3902508 h 4699865"/>
              <a:gd name="connsiteX78" fmla="*/ 798173 w 3519427"/>
              <a:gd name="connsiteY78" fmla="*/ 3829356 h 4699865"/>
              <a:gd name="connsiteX79" fmla="*/ 783542 w 3519427"/>
              <a:gd name="connsiteY79" fmla="*/ 3785465 h 4699865"/>
              <a:gd name="connsiteX80" fmla="*/ 768912 w 3519427"/>
              <a:gd name="connsiteY80" fmla="*/ 3763519 h 4699865"/>
              <a:gd name="connsiteX81" fmla="*/ 746966 w 3519427"/>
              <a:gd name="connsiteY81" fmla="*/ 3741573 h 4699865"/>
              <a:gd name="connsiteX82" fmla="*/ 725021 w 3519427"/>
              <a:gd name="connsiteY82" fmla="*/ 3734258 h 4699865"/>
              <a:gd name="connsiteX83" fmla="*/ 710390 w 3519427"/>
              <a:gd name="connsiteY83" fmla="*/ 3719628 h 4699865"/>
              <a:gd name="connsiteX84" fmla="*/ 681130 w 3519427"/>
              <a:gd name="connsiteY84" fmla="*/ 3712313 h 4699865"/>
              <a:gd name="connsiteX85" fmla="*/ 637238 w 3519427"/>
              <a:gd name="connsiteY85" fmla="*/ 3697682 h 4699865"/>
              <a:gd name="connsiteX86" fmla="*/ 615293 w 3519427"/>
              <a:gd name="connsiteY86" fmla="*/ 3690367 h 4699865"/>
              <a:gd name="connsiteX87" fmla="*/ 593347 w 3519427"/>
              <a:gd name="connsiteY87" fmla="*/ 3683052 h 4699865"/>
              <a:gd name="connsiteX88" fmla="*/ 564086 w 3519427"/>
              <a:gd name="connsiteY88" fmla="*/ 3653791 h 4699865"/>
              <a:gd name="connsiteX89" fmla="*/ 542141 w 3519427"/>
              <a:gd name="connsiteY89" fmla="*/ 3609900 h 4699865"/>
              <a:gd name="connsiteX90" fmla="*/ 520195 w 3519427"/>
              <a:gd name="connsiteY90" fmla="*/ 3558693 h 4699865"/>
              <a:gd name="connsiteX91" fmla="*/ 512880 w 3519427"/>
              <a:gd name="connsiteY91" fmla="*/ 3500172 h 4699865"/>
              <a:gd name="connsiteX92" fmla="*/ 498250 w 3519427"/>
              <a:gd name="connsiteY92" fmla="*/ 3448965 h 4699865"/>
              <a:gd name="connsiteX93" fmla="*/ 490934 w 3519427"/>
              <a:gd name="connsiteY93" fmla="*/ 3419705 h 4699865"/>
              <a:gd name="connsiteX94" fmla="*/ 476304 w 3519427"/>
              <a:gd name="connsiteY94" fmla="*/ 3375813 h 4699865"/>
              <a:gd name="connsiteX95" fmla="*/ 468989 w 3519427"/>
              <a:gd name="connsiteY95" fmla="*/ 3353868 h 4699865"/>
              <a:gd name="connsiteX96" fmla="*/ 461674 w 3519427"/>
              <a:gd name="connsiteY96" fmla="*/ 3324607 h 4699865"/>
              <a:gd name="connsiteX97" fmla="*/ 447043 w 3519427"/>
              <a:gd name="connsiteY97" fmla="*/ 3280716 h 4699865"/>
              <a:gd name="connsiteX98" fmla="*/ 432413 w 3519427"/>
              <a:gd name="connsiteY98" fmla="*/ 3214879 h 4699865"/>
              <a:gd name="connsiteX99" fmla="*/ 425098 w 3519427"/>
              <a:gd name="connsiteY99" fmla="*/ 3185618 h 4699865"/>
              <a:gd name="connsiteX100" fmla="*/ 417782 w 3519427"/>
              <a:gd name="connsiteY100" fmla="*/ 3149042 h 4699865"/>
              <a:gd name="connsiteX101" fmla="*/ 388522 w 3519427"/>
              <a:gd name="connsiteY101" fmla="*/ 3105151 h 4699865"/>
              <a:gd name="connsiteX102" fmla="*/ 381206 w 3519427"/>
              <a:gd name="connsiteY102" fmla="*/ 3083205 h 4699865"/>
              <a:gd name="connsiteX103" fmla="*/ 359261 w 3519427"/>
              <a:gd name="connsiteY103" fmla="*/ 3068575 h 4699865"/>
              <a:gd name="connsiteX104" fmla="*/ 330000 w 3519427"/>
              <a:gd name="connsiteY104" fmla="*/ 3039314 h 4699865"/>
              <a:gd name="connsiteX105" fmla="*/ 315370 w 3519427"/>
              <a:gd name="connsiteY105" fmla="*/ 3017369 h 4699865"/>
              <a:gd name="connsiteX106" fmla="*/ 271478 w 3519427"/>
              <a:gd name="connsiteY106" fmla="*/ 2988108 h 4699865"/>
              <a:gd name="connsiteX107" fmla="*/ 227587 w 3519427"/>
              <a:gd name="connsiteY107" fmla="*/ 2951532 h 4699865"/>
              <a:gd name="connsiteX108" fmla="*/ 205642 w 3519427"/>
              <a:gd name="connsiteY108" fmla="*/ 2944217 h 4699865"/>
              <a:gd name="connsiteX109" fmla="*/ 183696 w 3519427"/>
              <a:gd name="connsiteY109" fmla="*/ 2929586 h 4699865"/>
              <a:gd name="connsiteX110" fmla="*/ 132490 w 3519427"/>
              <a:gd name="connsiteY110" fmla="*/ 2907641 h 4699865"/>
              <a:gd name="connsiteX111" fmla="*/ 95914 w 3519427"/>
              <a:gd name="connsiteY111" fmla="*/ 2885695 h 4699865"/>
              <a:gd name="connsiteX112" fmla="*/ 66653 w 3519427"/>
              <a:gd name="connsiteY112" fmla="*/ 2856434 h 4699865"/>
              <a:gd name="connsiteX113" fmla="*/ 52022 w 3519427"/>
              <a:gd name="connsiteY113" fmla="*/ 2841804 h 4699865"/>
              <a:gd name="connsiteX114" fmla="*/ 44707 w 3519427"/>
              <a:gd name="connsiteY114" fmla="*/ 2790597 h 4699865"/>
              <a:gd name="connsiteX115" fmla="*/ 30077 w 3519427"/>
              <a:gd name="connsiteY115" fmla="*/ 2702815 h 4699865"/>
              <a:gd name="connsiteX116" fmla="*/ 37392 w 3519427"/>
              <a:gd name="connsiteY116" fmla="*/ 2629663 h 4699865"/>
              <a:gd name="connsiteX117" fmla="*/ 52022 w 3519427"/>
              <a:gd name="connsiteY117" fmla="*/ 2607717 h 4699865"/>
              <a:gd name="connsiteX118" fmla="*/ 95914 w 3519427"/>
              <a:gd name="connsiteY118" fmla="*/ 2578457 h 4699865"/>
              <a:gd name="connsiteX119" fmla="*/ 117859 w 3519427"/>
              <a:gd name="connsiteY119" fmla="*/ 2571141 h 4699865"/>
              <a:gd name="connsiteX120" fmla="*/ 161750 w 3519427"/>
              <a:gd name="connsiteY120" fmla="*/ 2549196 h 4699865"/>
              <a:gd name="connsiteX121" fmla="*/ 176381 w 3519427"/>
              <a:gd name="connsiteY121" fmla="*/ 2527250 h 4699865"/>
              <a:gd name="connsiteX122" fmla="*/ 198326 w 3519427"/>
              <a:gd name="connsiteY122" fmla="*/ 2505305 h 4699865"/>
              <a:gd name="connsiteX123" fmla="*/ 220272 w 3519427"/>
              <a:gd name="connsiteY123" fmla="*/ 2432153 h 4699865"/>
              <a:gd name="connsiteX124" fmla="*/ 234902 w 3519427"/>
              <a:gd name="connsiteY124" fmla="*/ 2388261 h 4699865"/>
              <a:gd name="connsiteX125" fmla="*/ 249533 w 3519427"/>
              <a:gd name="connsiteY125" fmla="*/ 2344370 h 4699865"/>
              <a:gd name="connsiteX126" fmla="*/ 264163 w 3519427"/>
              <a:gd name="connsiteY126" fmla="*/ 2300479 h 4699865"/>
              <a:gd name="connsiteX127" fmla="*/ 271478 w 3519427"/>
              <a:gd name="connsiteY127" fmla="*/ 2263903 h 4699865"/>
              <a:gd name="connsiteX128" fmla="*/ 286109 w 3519427"/>
              <a:gd name="connsiteY128" fmla="*/ 2220012 h 4699865"/>
              <a:gd name="connsiteX129" fmla="*/ 308054 w 3519427"/>
              <a:gd name="connsiteY129" fmla="*/ 2132229 h 4699865"/>
              <a:gd name="connsiteX130" fmla="*/ 322685 w 3519427"/>
              <a:gd name="connsiteY130" fmla="*/ 2110284 h 4699865"/>
              <a:gd name="connsiteX131" fmla="*/ 337315 w 3519427"/>
              <a:gd name="connsiteY131" fmla="*/ 2066393 h 4699865"/>
              <a:gd name="connsiteX132" fmla="*/ 344630 w 3519427"/>
              <a:gd name="connsiteY132" fmla="*/ 2044447 h 4699865"/>
              <a:gd name="connsiteX133" fmla="*/ 359261 w 3519427"/>
              <a:gd name="connsiteY133" fmla="*/ 2015186 h 4699865"/>
              <a:gd name="connsiteX134" fmla="*/ 373891 w 3519427"/>
              <a:gd name="connsiteY134" fmla="*/ 1956665 h 4699865"/>
              <a:gd name="connsiteX135" fmla="*/ 395837 w 3519427"/>
              <a:gd name="connsiteY135" fmla="*/ 1876197 h 4699865"/>
              <a:gd name="connsiteX136" fmla="*/ 388522 w 3519427"/>
              <a:gd name="connsiteY136" fmla="*/ 1656741 h 4699865"/>
              <a:gd name="connsiteX137" fmla="*/ 366576 w 3519427"/>
              <a:gd name="connsiteY137" fmla="*/ 1590905 h 4699865"/>
              <a:gd name="connsiteX138" fmla="*/ 351946 w 3519427"/>
              <a:gd name="connsiteY138" fmla="*/ 1576274 h 4699865"/>
              <a:gd name="connsiteX139" fmla="*/ 344630 w 3519427"/>
              <a:gd name="connsiteY139" fmla="*/ 1554329 h 4699865"/>
              <a:gd name="connsiteX140" fmla="*/ 330000 w 3519427"/>
              <a:gd name="connsiteY140" fmla="*/ 1539698 h 4699865"/>
              <a:gd name="connsiteX141" fmla="*/ 315370 w 3519427"/>
              <a:gd name="connsiteY141" fmla="*/ 1495807 h 4699865"/>
              <a:gd name="connsiteX142" fmla="*/ 271478 w 3519427"/>
              <a:gd name="connsiteY142" fmla="*/ 1451916 h 4699865"/>
              <a:gd name="connsiteX143" fmla="*/ 234902 w 3519427"/>
              <a:gd name="connsiteY143" fmla="*/ 1415340 h 4699865"/>
              <a:gd name="connsiteX144" fmla="*/ 198326 w 3519427"/>
              <a:gd name="connsiteY144" fmla="*/ 1393394 h 4699865"/>
              <a:gd name="connsiteX145" fmla="*/ 183696 w 3519427"/>
              <a:gd name="connsiteY145" fmla="*/ 1371449 h 4699865"/>
              <a:gd name="connsiteX146" fmla="*/ 198326 w 3519427"/>
              <a:gd name="connsiteY146" fmla="*/ 1181253 h 4699865"/>
              <a:gd name="connsiteX147" fmla="*/ 212957 w 3519427"/>
              <a:gd name="connsiteY147" fmla="*/ 1137362 h 4699865"/>
              <a:gd name="connsiteX148" fmla="*/ 234902 w 3519427"/>
              <a:gd name="connsiteY148" fmla="*/ 1100786 h 4699865"/>
              <a:gd name="connsiteX149" fmla="*/ 256848 w 3519427"/>
              <a:gd name="connsiteY149" fmla="*/ 1056895 h 4699865"/>
              <a:gd name="connsiteX150" fmla="*/ 271478 w 3519427"/>
              <a:gd name="connsiteY150" fmla="*/ 1013004 h 4699865"/>
              <a:gd name="connsiteX151" fmla="*/ 278794 w 3519427"/>
              <a:gd name="connsiteY151" fmla="*/ 991058 h 4699865"/>
              <a:gd name="connsiteX152" fmla="*/ 293424 w 3519427"/>
              <a:gd name="connsiteY152" fmla="*/ 969113 h 4699865"/>
              <a:gd name="connsiteX153" fmla="*/ 300739 w 3519427"/>
              <a:gd name="connsiteY153" fmla="*/ 925221 h 4699865"/>
              <a:gd name="connsiteX154" fmla="*/ 308054 w 3519427"/>
              <a:gd name="connsiteY154" fmla="*/ 903276 h 4699865"/>
              <a:gd name="connsiteX155" fmla="*/ 322685 w 3519427"/>
              <a:gd name="connsiteY155" fmla="*/ 837439 h 4699865"/>
              <a:gd name="connsiteX156" fmla="*/ 330000 w 3519427"/>
              <a:gd name="connsiteY156" fmla="*/ 815493 h 4699865"/>
              <a:gd name="connsiteX157" fmla="*/ 337315 w 3519427"/>
              <a:gd name="connsiteY157" fmla="*/ 778917 h 4699865"/>
              <a:gd name="connsiteX158" fmla="*/ 308054 w 3519427"/>
              <a:gd name="connsiteY158" fmla="*/ 705765 h 4699865"/>
              <a:gd name="connsiteX159" fmla="*/ 286109 w 3519427"/>
              <a:gd name="connsiteY159" fmla="*/ 669189 h 4699865"/>
              <a:gd name="connsiteX160" fmla="*/ 278794 w 3519427"/>
              <a:gd name="connsiteY160" fmla="*/ 647244 h 4699865"/>
              <a:gd name="connsiteX161" fmla="*/ 271478 w 3519427"/>
              <a:gd name="connsiteY161" fmla="*/ 537516 h 4699865"/>
              <a:gd name="connsiteX162" fmla="*/ 242218 w 3519427"/>
              <a:gd name="connsiteY162" fmla="*/ 493625 h 4699865"/>
              <a:gd name="connsiteX163" fmla="*/ 220272 w 3519427"/>
              <a:gd name="connsiteY163" fmla="*/ 449733 h 4699865"/>
              <a:gd name="connsiteX164" fmla="*/ 212957 w 3519427"/>
              <a:gd name="connsiteY164" fmla="*/ 427788 h 4699865"/>
              <a:gd name="connsiteX165" fmla="*/ 198326 w 3519427"/>
              <a:gd name="connsiteY165" fmla="*/ 398527 h 4699865"/>
              <a:gd name="connsiteX166" fmla="*/ 191011 w 3519427"/>
              <a:gd name="connsiteY166" fmla="*/ 354636 h 4699865"/>
              <a:gd name="connsiteX167" fmla="*/ 176381 w 3519427"/>
              <a:gd name="connsiteY167" fmla="*/ 332690 h 4699865"/>
              <a:gd name="connsiteX168" fmla="*/ 169066 w 3519427"/>
              <a:gd name="connsiteY168" fmla="*/ 310745 h 4699865"/>
              <a:gd name="connsiteX169" fmla="*/ 154435 w 3519427"/>
              <a:gd name="connsiteY169" fmla="*/ 288799 h 4699865"/>
              <a:gd name="connsiteX170" fmla="*/ 125174 w 3519427"/>
              <a:gd name="connsiteY170" fmla="*/ 244908 h 4699865"/>
              <a:gd name="connsiteX171" fmla="*/ 103229 w 3519427"/>
              <a:gd name="connsiteY171" fmla="*/ 201017 h 4699865"/>
              <a:gd name="connsiteX172" fmla="*/ 81283 w 3519427"/>
              <a:gd name="connsiteY172" fmla="*/ 164441 h 4699865"/>
              <a:gd name="connsiteX173" fmla="*/ 59338 w 3519427"/>
              <a:gd name="connsiteY173" fmla="*/ 120549 h 4699865"/>
              <a:gd name="connsiteX174" fmla="*/ 37392 w 3519427"/>
              <a:gd name="connsiteY174" fmla="*/ 83973 h 4699865"/>
              <a:gd name="connsiteX175" fmla="*/ 30077 w 3519427"/>
              <a:gd name="connsiteY175" fmla="*/ 62028 h 4699865"/>
              <a:gd name="connsiteX176" fmla="*/ 15446 w 3519427"/>
              <a:gd name="connsiteY176" fmla="*/ 47397 h 4699865"/>
              <a:gd name="connsiteX177" fmla="*/ 81283 w 3519427"/>
              <a:gd name="connsiteY177" fmla="*/ 10821 h 4699865"/>
              <a:gd name="connsiteX178" fmla="*/ 103229 w 3519427"/>
              <a:gd name="connsiteY178" fmla="*/ 25452 h 4699865"/>
              <a:gd name="connsiteX179" fmla="*/ 147120 w 3519427"/>
              <a:gd name="connsiteY179" fmla="*/ 40082 h 4699865"/>
              <a:gd name="connsiteX180" fmla="*/ 191011 w 3519427"/>
              <a:gd name="connsiteY180" fmla="*/ 62028 h 4699865"/>
              <a:gd name="connsiteX181" fmla="*/ 227587 w 3519427"/>
              <a:gd name="connsiteY181" fmla="*/ 91289 h 4699865"/>
              <a:gd name="connsiteX182" fmla="*/ 256848 w 3519427"/>
              <a:gd name="connsiteY182" fmla="*/ 105919 h 4699865"/>
              <a:gd name="connsiteX183" fmla="*/ 300739 w 3519427"/>
              <a:gd name="connsiteY183" fmla="*/ 135180 h 4699865"/>
              <a:gd name="connsiteX184" fmla="*/ 337315 w 3519427"/>
              <a:gd name="connsiteY184" fmla="*/ 157125 h 4699865"/>
              <a:gd name="connsiteX185" fmla="*/ 373891 w 3519427"/>
              <a:gd name="connsiteY185" fmla="*/ 179071 h 4699865"/>
              <a:gd name="connsiteX186" fmla="*/ 403152 w 3519427"/>
              <a:gd name="connsiteY186" fmla="*/ 208332 h 4699865"/>
              <a:gd name="connsiteX187" fmla="*/ 439728 w 3519427"/>
              <a:gd name="connsiteY187" fmla="*/ 237593 h 4699865"/>
              <a:gd name="connsiteX188" fmla="*/ 461674 w 3519427"/>
              <a:gd name="connsiteY188" fmla="*/ 252223 h 4699865"/>
              <a:gd name="connsiteX189" fmla="*/ 498250 w 3519427"/>
              <a:gd name="connsiteY189" fmla="*/ 288799 h 4699865"/>
              <a:gd name="connsiteX190" fmla="*/ 542141 w 3519427"/>
              <a:gd name="connsiteY190" fmla="*/ 318060 h 4699865"/>
              <a:gd name="connsiteX191" fmla="*/ 564086 w 3519427"/>
              <a:gd name="connsiteY191" fmla="*/ 340005 h 4699865"/>
              <a:gd name="connsiteX192" fmla="*/ 607978 w 3519427"/>
              <a:gd name="connsiteY192" fmla="*/ 369266 h 4699865"/>
              <a:gd name="connsiteX193" fmla="*/ 644554 w 3519427"/>
              <a:gd name="connsiteY193" fmla="*/ 398527 h 4699865"/>
              <a:gd name="connsiteX194" fmla="*/ 703075 w 3519427"/>
              <a:gd name="connsiteY194" fmla="*/ 449733 h 4699865"/>
              <a:gd name="connsiteX195" fmla="*/ 725021 w 3519427"/>
              <a:gd name="connsiteY195" fmla="*/ 471679 h 4699865"/>
              <a:gd name="connsiteX196" fmla="*/ 739651 w 3519427"/>
              <a:gd name="connsiteY196" fmla="*/ 493625 h 4699865"/>
              <a:gd name="connsiteX197" fmla="*/ 798173 w 3519427"/>
              <a:gd name="connsiteY197" fmla="*/ 544831 h 4699865"/>
              <a:gd name="connsiteX198" fmla="*/ 812803 w 3519427"/>
              <a:gd name="connsiteY198" fmla="*/ 566777 h 4699865"/>
              <a:gd name="connsiteX199" fmla="*/ 827434 w 3519427"/>
              <a:gd name="connsiteY199" fmla="*/ 581407 h 4699865"/>
              <a:gd name="connsiteX200" fmla="*/ 834749 w 3519427"/>
              <a:gd name="connsiteY200" fmla="*/ 603353 h 4699865"/>
              <a:gd name="connsiteX201" fmla="*/ 849379 w 3519427"/>
              <a:gd name="connsiteY201" fmla="*/ 625298 h 4699865"/>
              <a:gd name="connsiteX202" fmla="*/ 864010 w 3519427"/>
              <a:gd name="connsiteY202" fmla="*/ 669189 h 4699865"/>
              <a:gd name="connsiteX203" fmla="*/ 871325 w 3519427"/>
              <a:gd name="connsiteY203" fmla="*/ 691135 h 4699865"/>
              <a:gd name="connsiteX204" fmla="*/ 885955 w 3519427"/>
              <a:gd name="connsiteY204" fmla="*/ 713081 h 4699865"/>
              <a:gd name="connsiteX205" fmla="*/ 893270 w 3519427"/>
              <a:gd name="connsiteY205" fmla="*/ 742341 h 4699865"/>
              <a:gd name="connsiteX206" fmla="*/ 900586 w 3519427"/>
              <a:gd name="connsiteY206" fmla="*/ 764287 h 4699865"/>
              <a:gd name="connsiteX207" fmla="*/ 907901 w 3519427"/>
              <a:gd name="connsiteY207" fmla="*/ 954482 h 4699865"/>
              <a:gd name="connsiteX208" fmla="*/ 922531 w 3519427"/>
              <a:gd name="connsiteY208" fmla="*/ 969113 h 4699865"/>
              <a:gd name="connsiteX209" fmla="*/ 966422 w 3519427"/>
              <a:gd name="connsiteY209" fmla="*/ 998373 h 4699865"/>
              <a:gd name="connsiteX210" fmla="*/ 1002998 w 3519427"/>
              <a:gd name="connsiteY210" fmla="*/ 1027634 h 4699865"/>
              <a:gd name="connsiteX211" fmla="*/ 1024944 w 3519427"/>
              <a:gd name="connsiteY211" fmla="*/ 1034949 h 4699865"/>
              <a:gd name="connsiteX212" fmla="*/ 1068835 w 3519427"/>
              <a:gd name="connsiteY212" fmla="*/ 1056895 h 4699865"/>
              <a:gd name="connsiteX213" fmla="*/ 1083466 w 3519427"/>
              <a:gd name="connsiteY213" fmla="*/ 1071525 h 4699865"/>
              <a:gd name="connsiteX214" fmla="*/ 1105411 w 3519427"/>
              <a:gd name="connsiteY214" fmla="*/ 1086156 h 4699865"/>
              <a:gd name="connsiteX215" fmla="*/ 1120042 w 3519427"/>
              <a:gd name="connsiteY215" fmla="*/ 1100786 h 4699865"/>
              <a:gd name="connsiteX216" fmla="*/ 1171248 w 3519427"/>
              <a:gd name="connsiteY216" fmla="*/ 1130047 h 4699865"/>
              <a:gd name="connsiteX217" fmla="*/ 1215139 w 3519427"/>
              <a:gd name="connsiteY217" fmla="*/ 1159308 h 4699865"/>
              <a:gd name="connsiteX218" fmla="*/ 1237085 w 3519427"/>
              <a:gd name="connsiteY218" fmla="*/ 1173938 h 4699865"/>
              <a:gd name="connsiteX219" fmla="*/ 1266346 w 3519427"/>
              <a:gd name="connsiteY219" fmla="*/ 1181253 h 4699865"/>
              <a:gd name="connsiteX220" fmla="*/ 1302922 w 3519427"/>
              <a:gd name="connsiteY220" fmla="*/ 1203199 h 4699865"/>
              <a:gd name="connsiteX221" fmla="*/ 1324867 w 3519427"/>
              <a:gd name="connsiteY221" fmla="*/ 1217829 h 4699865"/>
              <a:gd name="connsiteX222" fmla="*/ 1339498 w 3519427"/>
              <a:gd name="connsiteY222" fmla="*/ 1232460 h 4699865"/>
              <a:gd name="connsiteX223" fmla="*/ 1361443 w 3519427"/>
              <a:gd name="connsiteY223" fmla="*/ 1239775 h 4699865"/>
              <a:gd name="connsiteX224" fmla="*/ 1427280 w 3519427"/>
              <a:gd name="connsiteY224" fmla="*/ 1217829 h 4699865"/>
              <a:gd name="connsiteX225" fmla="*/ 1441910 w 3519427"/>
              <a:gd name="connsiteY225" fmla="*/ 1290981 h 4699865"/>
              <a:gd name="connsiteX226" fmla="*/ 1478486 w 3519427"/>
              <a:gd name="connsiteY226" fmla="*/ 1312927 h 4699865"/>
              <a:gd name="connsiteX227" fmla="*/ 1515062 w 3519427"/>
              <a:gd name="connsiteY227" fmla="*/ 1342188 h 4699865"/>
              <a:gd name="connsiteX228" fmla="*/ 1537008 w 3519427"/>
              <a:gd name="connsiteY228" fmla="*/ 1364133 h 4699865"/>
              <a:gd name="connsiteX229" fmla="*/ 1558954 w 3519427"/>
              <a:gd name="connsiteY229" fmla="*/ 1371449 h 4699865"/>
              <a:gd name="connsiteX230" fmla="*/ 1580899 w 3519427"/>
              <a:gd name="connsiteY230" fmla="*/ 1386079 h 4699865"/>
              <a:gd name="connsiteX231" fmla="*/ 1595530 w 3519427"/>
              <a:gd name="connsiteY231" fmla="*/ 1408025 h 4699865"/>
              <a:gd name="connsiteX232" fmla="*/ 1661366 w 3519427"/>
              <a:gd name="connsiteY232" fmla="*/ 1459231 h 4699865"/>
              <a:gd name="connsiteX233" fmla="*/ 1683312 w 3519427"/>
              <a:gd name="connsiteY233" fmla="*/ 1466546 h 4699865"/>
              <a:gd name="connsiteX234" fmla="*/ 1749149 w 3519427"/>
              <a:gd name="connsiteY234" fmla="*/ 1517753 h 4699865"/>
              <a:gd name="connsiteX235" fmla="*/ 1778410 w 3519427"/>
              <a:gd name="connsiteY235" fmla="*/ 1561644 h 4699865"/>
              <a:gd name="connsiteX236" fmla="*/ 1793040 w 3519427"/>
              <a:gd name="connsiteY236" fmla="*/ 1583589 h 4699865"/>
              <a:gd name="connsiteX237" fmla="*/ 1814986 w 3519427"/>
              <a:gd name="connsiteY237" fmla="*/ 1649426 h 4699865"/>
              <a:gd name="connsiteX238" fmla="*/ 1822301 w 3519427"/>
              <a:gd name="connsiteY238" fmla="*/ 1671372 h 4699865"/>
              <a:gd name="connsiteX239" fmla="*/ 1836931 w 3519427"/>
              <a:gd name="connsiteY239" fmla="*/ 1722578 h 4699865"/>
              <a:gd name="connsiteX240" fmla="*/ 1844246 w 3519427"/>
              <a:gd name="connsiteY240" fmla="*/ 1876197 h 4699865"/>
              <a:gd name="connsiteX241" fmla="*/ 1858877 w 3519427"/>
              <a:gd name="connsiteY241" fmla="*/ 1949349 h 4699865"/>
              <a:gd name="connsiteX242" fmla="*/ 1866192 w 3519427"/>
              <a:gd name="connsiteY242" fmla="*/ 2007871 h 4699865"/>
              <a:gd name="connsiteX243" fmla="*/ 1873507 w 3519427"/>
              <a:gd name="connsiteY243" fmla="*/ 2029817 h 4699865"/>
              <a:gd name="connsiteX244" fmla="*/ 1880822 w 3519427"/>
              <a:gd name="connsiteY244" fmla="*/ 2066393 h 4699865"/>
              <a:gd name="connsiteX245" fmla="*/ 1895453 w 3519427"/>
              <a:gd name="connsiteY245" fmla="*/ 2146860 h 4699865"/>
              <a:gd name="connsiteX246" fmla="*/ 1902768 w 3519427"/>
              <a:gd name="connsiteY246" fmla="*/ 2168805 h 4699865"/>
              <a:gd name="connsiteX247" fmla="*/ 1917398 w 3519427"/>
              <a:gd name="connsiteY247" fmla="*/ 2234642 h 4699865"/>
              <a:gd name="connsiteX248" fmla="*/ 1924714 w 3519427"/>
              <a:gd name="connsiteY248" fmla="*/ 2256588 h 4699865"/>
              <a:gd name="connsiteX249" fmla="*/ 1946659 w 3519427"/>
              <a:gd name="connsiteY249" fmla="*/ 2263903 h 4699865"/>
              <a:gd name="connsiteX250" fmla="*/ 1961290 w 3519427"/>
              <a:gd name="connsiteY250" fmla="*/ 2278533 h 4699865"/>
              <a:gd name="connsiteX251" fmla="*/ 2012496 w 3519427"/>
              <a:gd name="connsiteY251" fmla="*/ 2293164 h 4699865"/>
              <a:gd name="connsiteX252" fmla="*/ 2085648 w 3519427"/>
              <a:gd name="connsiteY252" fmla="*/ 2315109 h 4699865"/>
              <a:gd name="connsiteX253" fmla="*/ 2100278 w 3519427"/>
              <a:gd name="connsiteY253" fmla="*/ 2359001 h 4699865"/>
              <a:gd name="connsiteX254" fmla="*/ 2107594 w 3519427"/>
              <a:gd name="connsiteY254" fmla="*/ 2380946 h 4699865"/>
              <a:gd name="connsiteX255" fmla="*/ 2107594 w 3519427"/>
              <a:gd name="connsiteY255" fmla="*/ 2695500 h 4699865"/>
              <a:gd name="connsiteX256" fmla="*/ 2144170 w 3519427"/>
              <a:gd name="connsiteY256" fmla="*/ 2732076 h 4699865"/>
              <a:gd name="connsiteX257" fmla="*/ 2188061 w 3519427"/>
              <a:gd name="connsiteY257" fmla="*/ 2761337 h 4699865"/>
              <a:gd name="connsiteX258" fmla="*/ 2231952 w 3519427"/>
              <a:gd name="connsiteY258" fmla="*/ 2775967 h 4699865"/>
              <a:gd name="connsiteX259" fmla="*/ 2253898 w 3519427"/>
              <a:gd name="connsiteY259" fmla="*/ 2790597 h 4699865"/>
              <a:gd name="connsiteX260" fmla="*/ 2319734 w 3519427"/>
              <a:gd name="connsiteY260" fmla="*/ 2812543 h 4699865"/>
              <a:gd name="connsiteX261" fmla="*/ 2341680 w 3519427"/>
              <a:gd name="connsiteY261" fmla="*/ 2819858 h 4699865"/>
              <a:gd name="connsiteX262" fmla="*/ 2356310 w 3519427"/>
              <a:gd name="connsiteY262" fmla="*/ 2834489 h 4699865"/>
              <a:gd name="connsiteX263" fmla="*/ 2378256 w 3519427"/>
              <a:gd name="connsiteY263" fmla="*/ 2841804 h 4699865"/>
              <a:gd name="connsiteX264" fmla="*/ 2451408 w 3519427"/>
              <a:gd name="connsiteY264" fmla="*/ 2893010 h 4699865"/>
              <a:gd name="connsiteX265" fmla="*/ 2466038 w 3519427"/>
              <a:gd name="connsiteY265" fmla="*/ 2907641 h 4699865"/>
              <a:gd name="connsiteX266" fmla="*/ 2509930 w 3519427"/>
              <a:gd name="connsiteY266" fmla="*/ 2922271 h 4699865"/>
              <a:gd name="connsiteX267" fmla="*/ 2531875 w 3519427"/>
              <a:gd name="connsiteY267" fmla="*/ 2936901 h 4699865"/>
              <a:gd name="connsiteX268" fmla="*/ 2597712 w 3519427"/>
              <a:gd name="connsiteY268" fmla="*/ 2966162 h 4699865"/>
              <a:gd name="connsiteX269" fmla="*/ 2648918 w 3519427"/>
              <a:gd name="connsiteY269" fmla="*/ 3017369 h 4699865"/>
              <a:gd name="connsiteX270" fmla="*/ 2663549 w 3519427"/>
              <a:gd name="connsiteY270" fmla="*/ 3031999 h 4699865"/>
              <a:gd name="connsiteX271" fmla="*/ 2685494 w 3519427"/>
              <a:gd name="connsiteY271" fmla="*/ 3039314 h 4699865"/>
              <a:gd name="connsiteX272" fmla="*/ 2700125 w 3519427"/>
              <a:gd name="connsiteY272" fmla="*/ 3053945 h 4699865"/>
              <a:gd name="connsiteX273" fmla="*/ 2714755 w 3519427"/>
              <a:gd name="connsiteY273" fmla="*/ 3075890 h 4699865"/>
              <a:gd name="connsiteX274" fmla="*/ 2736701 w 3519427"/>
              <a:gd name="connsiteY274" fmla="*/ 3083205 h 4699865"/>
              <a:gd name="connsiteX275" fmla="*/ 2765962 w 3519427"/>
              <a:gd name="connsiteY275" fmla="*/ 3112466 h 4699865"/>
              <a:gd name="connsiteX276" fmla="*/ 2780592 w 3519427"/>
              <a:gd name="connsiteY276" fmla="*/ 3127097 h 4699865"/>
              <a:gd name="connsiteX277" fmla="*/ 2802538 w 3519427"/>
              <a:gd name="connsiteY277" fmla="*/ 3141727 h 4699865"/>
              <a:gd name="connsiteX278" fmla="*/ 2846429 w 3519427"/>
              <a:gd name="connsiteY278" fmla="*/ 3178303 h 4699865"/>
              <a:gd name="connsiteX279" fmla="*/ 2890320 w 3519427"/>
              <a:gd name="connsiteY279" fmla="*/ 3207564 h 4699865"/>
              <a:gd name="connsiteX280" fmla="*/ 2912266 w 3519427"/>
              <a:gd name="connsiteY280" fmla="*/ 3222194 h 4699865"/>
              <a:gd name="connsiteX281" fmla="*/ 2934211 w 3519427"/>
              <a:gd name="connsiteY281" fmla="*/ 3229509 h 4699865"/>
              <a:gd name="connsiteX282" fmla="*/ 2970787 w 3519427"/>
              <a:gd name="connsiteY282" fmla="*/ 3251455 h 4699865"/>
              <a:gd name="connsiteX283" fmla="*/ 2985418 w 3519427"/>
              <a:gd name="connsiteY283" fmla="*/ 3266085 h 4699865"/>
              <a:gd name="connsiteX284" fmla="*/ 3029309 w 3519427"/>
              <a:gd name="connsiteY284" fmla="*/ 3288031 h 4699865"/>
              <a:gd name="connsiteX285" fmla="*/ 3073200 w 3519427"/>
              <a:gd name="connsiteY285" fmla="*/ 3317292 h 4699865"/>
              <a:gd name="connsiteX286" fmla="*/ 3095146 w 3519427"/>
              <a:gd name="connsiteY286" fmla="*/ 3331922 h 4699865"/>
              <a:gd name="connsiteX287" fmla="*/ 3109776 w 3519427"/>
              <a:gd name="connsiteY287" fmla="*/ 3346553 h 4699865"/>
              <a:gd name="connsiteX288" fmla="*/ 3153667 w 3519427"/>
              <a:gd name="connsiteY288" fmla="*/ 3375813 h 4699865"/>
              <a:gd name="connsiteX289" fmla="*/ 3190243 w 3519427"/>
              <a:gd name="connsiteY289" fmla="*/ 3412389 h 4699865"/>
              <a:gd name="connsiteX290" fmla="*/ 3204874 w 3519427"/>
              <a:gd name="connsiteY290" fmla="*/ 3427020 h 4699865"/>
              <a:gd name="connsiteX291" fmla="*/ 3226819 w 3519427"/>
              <a:gd name="connsiteY291" fmla="*/ 3441650 h 4699865"/>
              <a:gd name="connsiteX292" fmla="*/ 3234134 w 3519427"/>
              <a:gd name="connsiteY292" fmla="*/ 3463596 h 4699865"/>
              <a:gd name="connsiteX293" fmla="*/ 3248765 w 3519427"/>
              <a:gd name="connsiteY293" fmla="*/ 3485541 h 4699865"/>
              <a:gd name="connsiteX294" fmla="*/ 3256080 w 3519427"/>
              <a:gd name="connsiteY294" fmla="*/ 3514802 h 4699865"/>
              <a:gd name="connsiteX295" fmla="*/ 3270710 w 3519427"/>
              <a:gd name="connsiteY295" fmla="*/ 3536748 h 4699865"/>
              <a:gd name="connsiteX296" fmla="*/ 3292656 w 3519427"/>
              <a:gd name="connsiteY296" fmla="*/ 3573324 h 4699865"/>
              <a:gd name="connsiteX297" fmla="*/ 3314602 w 3519427"/>
              <a:gd name="connsiteY297" fmla="*/ 3617215 h 4699865"/>
              <a:gd name="connsiteX298" fmla="*/ 3351178 w 3519427"/>
              <a:gd name="connsiteY298" fmla="*/ 3653791 h 4699865"/>
              <a:gd name="connsiteX299" fmla="*/ 3365808 w 3519427"/>
              <a:gd name="connsiteY299" fmla="*/ 3675737 h 4699865"/>
              <a:gd name="connsiteX300" fmla="*/ 3373123 w 3519427"/>
              <a:gd name="connsiteY300" fmla="*/ 3697682 h 4699865"/>
              <a:gd name="connsiteX301" fmla="*/ 3387754 w 3519427"/>
              <a:gd name="connsiteY301" fmla="*/ 3712313 h 4699865"/>
              <a:gd name="connsiteX302" fmla="*/ 3409699 w 3519427"/>
              <a:gd name="connsiteY302" fmla="*/ 3778149 h 4699865"/>
              <a:gd name="connsiteX303" fmla="*/ 3417014 w 3519427"/>
              <a:gd name="connsiteY303" fmla="*/ 3800095 h 4699865"/>
              <a:gd name="connsiteX304" fmla="*/ 3431645 w 3519427"/>
              <a:gd name="connsiteY304" fmla="*/ 3814725 h 4699865"/>
              <a:gd name="connsiteX305" fmla="*/ 3453590 w 3519427"/>
              <a:gd name="connsiteY305" fmla="*/ 3865932 h 4699865"/>
              <a:gd name="connsiteX306" fmla="*/ 3468221 w 3519427"/>
              <a:gd name="connsiteY306" fmla="*/ 3909823 h 4699865"/>
              <a:gd name="connsiteX307" fmla="*/ 3497482 w 3519427"/>
              <a:gd name="connsiteY307" fmla="*/ 3953714 h 4699865"/>
              <a:gd name="connsiteX308" fmla="*/ 3519427 w 3519427"/>
              <a:gd name="connsiteY308" fmla="*/ 4026866 h 4699865"/>
              <a:gd name="connsiteX309" fmla="*/ 3512112 w 3519427"/>
              <a:gd name="connsiteY309" fmla="*/ 4114649 h 4699865"/>
              <a:gd name="connsiteX310" fmla="*/ 3482851 w 3519427"/>
              <a:gd name="connsiteY310" fmla="*/ 4151225 h 4699865"/>
              <a:gd name="connsiteX311" fmla="*/ 3468221 w 3519427"/>
              <a:gd name="connsiteY311" fmla="*/ 4173170 h 4699865"/>
              <a:gd name="connsiteX312" fmla="*/ 3446275 w 3519427"/>
              <a:gd name="connsiteY312" fmla="*/ 4217061 h 4699865"/>
              <a:gd name="connsiteX313" fmla="*/ 3438960 w 3519427"/>
              <a:gd name="connsiteY313" fmla="*/ 4239007 h 4699865"/>
              <a:gd name="connsiteX314" fmla="*/ 3395069 w 3519427"/>
              <a:gd name="connsiteY314" fmla="*/ 4275583 h 4699865"/>
              <a:gd name="connsiteX315" fmla="*/ 3358493 w 3519427"/>
              <a:gd name="connsiteY315" fmla="*/ 4275583 h 4699865"/>
              <a:gd name="connsiteX0" fmla="*/ 3409699 w 3519427"/>
              <a:gd name="connsiteY0" fmla="*/ 4209746 h 4699865"/>
              <a:gd name="connsiteX1" fmla="*/ 3365808 w 3519427"/>
              <a:gd name="connsiteY1" fmla="*/ 4239007 h 4699865"/>
              <a:gd name="connsiteX2" fmla="*/ 3343862 w 3519427"/>
              <a:gd name="connsiteY2" fmla="*/ 4304844 h 4699865"/>
              <a:gd name="connsiteX3" fmla="*/ 3299971 w 3519427"/>
              <a:gd name="connsiteY3" fmla="*/ 4370681 h 4699865"/>
              <a:gd name="connsiteX4" fmla="*/ 3285341 w 3519427"/>
              <a:gd name="connsiteY4" fmla="*/ 4392626 h 4699865"/>
              <a:gd name="connsiteX5" fmla="*/ 3248765 w 3519427"/>
              <a:gd name="connsiteY5" fmla="*/ 4421887 h 4699865"/>
              <a:gd name="connsiteX6" fmla="*/ 3234134 w 3519427"/>
              <a:gd name="connsiteY6" fmla="*/ 4436517 h 4699865"/>
              <a:gd name="connsiteX7" fmla="*/ 3212189 w 3519427"/>
              <a:gd name="connsiteY7" fmla="*/ 4443833 h 4699865"/>
              <a:gd name="connsiteX8" fmla="*/ 3190243 w 3519427"/>
              <a:gd name="connsiteY8" fmla="*/ 4458463 h 4699865"/>
              <a:gd name="connsiteX9" fmla="*/ 3146352 w 3519427"/>
              <a:gd name="connsiteY9" fmla="*/ 4465778 h 4699865"/>
              <a:gd name="connsiteX10" fmla="*/ 3117091 w 3519427"/>
              <a:gd name="connsiteY10" fmla="*/ 4473093 h 4699865"/>
              <a:gd name="connsiteX11" fmla="*/ 3073200 w 3519427"/>
              <a:gd name="connsiteY11" fmla="*/ 4487724 h 4699865"/>
              <a:gd name="connsiteX12" fmla="*/ 3051254 w 3519427"/>
              <a:gd name="connsiteY12" fmla="*/ 4502354 h 4699865"/>
              <a:gd name="connsiteX13" fmla="*/ 2985418 w 3519427"/>
              <a:gd name="connsiteY13" fmla="*/ 4524300 h 4699865"/>
              <a:gd name="connsiteX14" fmla="*/ 2963472 w 3519427"/>
              <a:gd name="connsiteY14" fmla="*/ 4531615 h 4699865"/>
              <a:gd name="connsiteX15" fmla="*/ 2926896 w 3519427"/>
              <a:gd name="connsiteY15" fmla="*/ 4546245 h 4699865"/>
              <a:gd name="connsiteX16" fmla="*/ 2890320 w 3519427"/>
              <a:gd name="connsiteY16" fmla="*/ 4553561 h 4699865"/>
              <a:gd name="connsiteX17" fmla="*/ 2861059 w 3519427"/>
              <a:gd name="connsiteY17" fmla="*/ 4560876 h 4699865"/>
              <a:gd name="connsiteX18" fmla="*/ 2839114 w 3519427"/>
              <a:gd name="connsiteY18" fmla="*/ 4568191 h 4699865"/>
              <a:gd name="connsiteX19" fmla="*/ 2802538 w 3519427"/>
              <a:gd name="connsiteY19" fmla="*/ 4575506 h 4699865"/>
              <a:gd name="connsiteX20" fmla="*/ 2758646 w 3519427"/>
              <a:gd name="connsiteY20" fmla="*/ 4590137 h 4699865"/>
              <a:gd name="connsiteX21" fmla="*/ 2736701 w 3519427"/>
              <a:gd name="connsiteY21" fmla="*/ 4597452 h 4699865"/>
              <a:gd name="connsiteX22" fmla="*/ 2714755 w 3519427"/>
              <a:gd name="connsiteY22" fmla="*/ 4604767 h 4699865"/>
              <a:gd name="connsiteX23" fmla="*/ 2656234 w 3519427"/>
              <a:gd name="connsiteY23" fmla="*/ 4619397 h 4699865"/>
              <a:gd name="connsiteX24" fmla="*/ 2612342 w 3519427"/>
              <a:gd name="connsiteY24" fmla="*/ 4634028 h 4699865"/>
              <a:gd name="connsiteX25" fmla="*/ 2590397 w 3519427"/>
              <a:gd name="connsiteY25" fmla="*/ 4641343 h 4699865"/>
              <a:gd name="connsiteX26" fmla="*/ 2553821 w 3519427"/>
              <a:gd name="connsiteY26" fmla="*/ 4648658 h 4699865"/>
              <a:gd name="connsiteX27" fmla="*/ 2509930 w 3519427"/>
              <a:gd name="connsiteY27" fmla="*/ 4663289 h 4699865"/>
              <a:gd name="connsiteX28" fmla="*/ 2480669 w 3519427"/>
              <a:gd name="connsiteY28" fmla="*/ 4670604 h 4699865"/>
              <a:gd name="connsiteX29" fmla="*/ 2436778 w 3519427"/>
              <a:gd name="connsiteY29" fmla="*/ 4685234 h 4699865"/>
              <a:gd name="connsiteX30" fmla="*/ 2414832 w 3519427"/>
              <a:gd name="connsiteY30" fmla="*/ 4692549 h 4699865"/>
              <a:gd name="connsiteX31" fmla="*/ 2297789 w 3519427"/>
              <a:gd name="connsiteY31" fmla="*/ 4699865 h 4699865"/>
              <a:gd name="connsiteX32" fmla="*/ 2166115 w 3519427"/>
              <a:gd name="connsiteY32" fmla="*/ 4692549 h 4699865"/>
              <a:gd name="connsiteX33" fmla="*/ 2107594 w 3519427"/>
              <a:gd name="connsiteY33" fmla="*/ 4648658 h 4699865"/>
              <a:gd name="connsiteX34" fmla="*/ 2092963 w 3519427"/>
              <a:gd name="connsiteY34" fmla="*/ 4619397 h 4699865"/>
              <a:gd name="connsiteX35" fmla="*/ 2063702 w 3519427"/>
              <a:gd name="connsiteY35" fmla="*/ 4582821 h 4699865"/>
              <a:gd name="connsiteX36" fmla="*/ 2049072 w 3519427"/>
              <a:gd name="connsiteY36" fmla="*/ 4560876 h 4699865"/>
              <a:gd name="connsiteX37" fmla="*/ 2034442 w 3519427"/>
              <a:gd name="connsiteY37" fmla="*/ 4546245 h 4699865"/>
              <a:gd name="connsiteX38" fmla="*/ 2019811 w 3519427"/>
              <a:gd name="connsiteY38" fmla="*/ 4524300 h 4699865"/>
              <a:gd name="connsiteX39" fmla="*/ 1990550 w 3519427"/>
              <a:gd name="connsiteY39" fmla="*/ 4495039 h 4699865"/>
              <a:gd name="connsiteX40" fmla="*/ 1975920 w 3519427"/>
              <a:gd name="connsiteY40" fmla="*/ 4473093 h 4699865"/>
              <a:gd name="connsiteX41" fmla="*/ 1932029 w 3519427"/>
              <a:gd name="connsiteY41" fmla="*/ 4443833 h 4699865"/>
              <a:gd name="connsiteX42" fmla="*/ 1917398 w 3519427"/>
              <a:gd name="connsiteY42" fmla="*/ 4421887 h 4699865"/>
              <a:gd name="connsiteX43" fmla="*/ 1873507 w 3519427"/>
              <a:gd name="connsiteY43" fmla="*/ 4392626 h 4699865"/>
              <a:gd name="connsiteX44" fmla="*/ 1851562 w 3519427"/>
              <a:gd name="connsiteY44" fmla="*/ 4377996 h 4699865"/>
              <a:gd name="connsiteX45" fmla="*/ 1793040 w 3519427"/>
              <a:gd name="connsiteY45" fmla="*/ 4326789 h 4699865"/>
              <a:gd name="connsiteX46" fmla="*/ 1785725 w 3519427"/>
              <a:gd name="connsiteY46" fmla="*/ 4304844 h 4699865"/>
              <a:gd name="connsiteX47" fmla="*/ 1749149 w 3519427"/>
              <a:gd name="connsiteY47" fmla="*/ 4282898 h 4699865"/>
              <a:gd name="connsiteX48" fmla="*/ 1697942 w 3519427"/>
              <a:gd name="connsiteY48" fmla="*/ 4246322 h 4699865"/>
              <a:gd name="connsiteX49" fmla="*/ 1690627 w 3519427"/>
              <a:gd name="connsiteY49" fmla="*/ 4224377 h 4699865"/>
              <a:gd name="connsiteX50" fmla="*/ 1654051 w 3519427"/>
              <a:gd name="connsiteY50" fmla="*/ 4195116 h 4699865"/>
              <a:gd name="connsiteX51" fmla="*/ 1632106 w 3519427"/>
              <a:gd name="connsiteY51" fmla="*/ 4151225 h 4699865"/>
              <a:gd name="connsiteX52" fmla="*/ 1588214 w 3519427"/>
              <a:gd name="connsiteY52" fmla="*/ 4121964 h 4699865"/>
              <a:gd name="connsiteX53" fmla="*/ 1551638 w 3519427"/>
              <a:gd name="connsiteY53" fmla="*/ 4092703 h 4699865"/>
              <a:gd name="connsiteX54" fmla="*/ 1515062 w 3519427"/>
              <a:gd name="connsiteY54" fmla="*/ 4085388 h 4699865"/>
              <a:gd name="connsiteX55" fmla="*/ 1449226 w 3519427"/>
              <a:gd name="connsiteY55" fmla="*/ 4092703 h 4699865"/>
              <a:gd name="connsiteX56" fmla="*/ 1434595 w 3519427"/>
              <a:gd name="connsiteY56" fmla="*/ 4107333 h 4699865"/>
              <a:gd name="connsiteX57" fmla="*/ 1405334 w 3519427"/>
              <a:gd name="connsiteY57" fmla="*/ 4143909 h 4699865"/>
              <a:gd name="connsiteX58" fmla="*/ 1383389 w 3519427"/>
              <a:gd name="connsiteY58" fmla="*/ 4209746 h 4699865"/>
              <a:gd name="connsiteX59" fmla="*/ 1376074 w 3519427"/>
              <a:gd name="connsiteY59" fmla="*/ 4231692 h 4699865"/>
              <a:gd name="connsiteX60" fmla="*/ 1346813 w 3519427"/>
              <a:gd name="connsiteY60" fmla="*/ 4260953 h 4699865"/>
              <a:gd name="connsiteX61" fmla="*/ 1302922 w 3519427"/>
              <a:gd name="connsiteY61" fmla="*/ 4275583 h 4699865"/>
              <a:gd name="connsiteX62" fmla="*/ 1229770 w 3519427"/>
              <a:gd name="connsiteY62" fmla="*/ 4260953 h 4699865"/>
              <a:gd name="connsiteX63" fmla="*/ 1185878 w 3519427"/>
              <a:gd name="connsiteY63" fmla="*/ 4231692 h 4699865"/>
              <a:gd name="connsiteX64" fmla="*/ 1141987 w 3519427"/>
              <a:gd name="connsiteY64" fmla="*/ 4217061 h 4699865"/>
              <a:gd name="connsiteX65" fmla="*/ 1090781 w 3519427"/>
              <a:gd name="connsiteY65" fmla="*/ 4195116 h 4699865"/>
              <a:gd name="connsiteX66" fmla="*/ 1076150 w 3519427"/>
              <a:gd name="connsiteY66" fmla="*/ 4180485 h 4699865"/>
              <a:gd name="connsiteX67" fmla="*/ 1046890 w 3519427"/>
              <a:gd name="connsiteY67" fmla="*/ 4173170 h 4699865"/>
              <a:gd name="connsiteX68" fmla="*/ 1024944 w 3519427"/>
              <a:gd name="connsiteY68" fmla="*/ 4165855 h 4699865"/>
              <a:gd name="connsiteX69" fmla="*/ 981053 w 3519427"/>
              <a:gd name="connsiteY69" fmla="*/ 4121964 h 4699865"/>
              <a:gd name="connsiteX70" fmla="*/ 966422 w 3519427"/>
              <a:gd name="connsiteY70" fmla="*/ 4107333 h 4699865"/>
              <a:gd name="connsiteX71" fmla="*/ 944477 w 3519427"/>
              <a:gd name="connsiteY71" fmla="*/ 4092703 h 4699865"/>
              <a:gd name="connsiteX72" fmla="*/ 907901 w 3519427"/>
              <a:gd name="connsiteY72" fmla="*/ 4070757 h 4699865"/>
              <a:gd name="connsiteX73" fmla="*/ 871325 w 3519427"/>
              <a:gd name="connsiteY73" fmla="*/ 4034181 h 4699865"/>
              <a:gd name="connsiteX74" fmla="*/ 849379 w 3519427"/>
              <a:gd name="connsiteY74" fmla="*/ 3997605 h 4699865"/>
              <a:gd name="connsiteX75" fmla="*/ 842064 w 3519427"/>
              <a:gd name="connsiteY75" fmla="*/ 3968345 h 4699865"/>
              <a:gd name="connsiteX76" fmla="*/ 827434 w 3519427"/>
              <a:gd name="connsiteY76" fmla="*/ 3924453 h 4699865"/>
              <a:gd name="connsiteX77" fmla="*/ 820118 w 3519427"/>
              <a:gd name="connsiteY77" fmla="*/ 3902508 h 4699865"/>
              <a:gd name="connsiteX78" fmla="*/ 798173 w 3519427"/>
              <a:gd name="connsiteY78" fmla="*/ 3829356 h 4699865"/>
              <a:gd name="connsiteX79" fmla="*/ 783542 w 3519427"/>
              <a:gd name="connsiteY79" fmla="*/ 3785465 h 4699865"/>
              <a:gd name="connsiteX80" fmla="*/ 768912 w 3519427"/>
              <a:gd name="connsiteY80" fmla="*/ 3763519 h 4699865"/>
              <a:gd name="connsiteX81" fmla="*/ 746966 w 3519427"/>
              <a:gd name="connsiteY81" fmla="*/ 3741573 h 4699865"/>
              <a:gd name="connsiteX82" fmla="*/ 725021 w 3519427"/>
              <a:gd name="connsiteY82" fmla="*/ 3734258 h 4699865"/>
              <a:gd name="connsiteX83" fmla="*/ 710390 w 3519427"/>
              <a:gd name="connsiteY83" fmla="*/ 3719628 h 4699865"/>
              <a:gd name="connsiteX84" fmla="*/ 681130 w 3519427"/>
              <a:gd name="connsiteY84" fmla="*/ 3712313 h 4699865"/>
              <a:gd name="connsiteX85" fmla="*/ 637238 w 3519427"/>
              <a:gd name="connsiteY85" fmla="*/ 3697682 h 4699865"/>
              <a:gd name="connsiteX86" fmla="*/ 615293 w 3519427"/>
              <a:gd name="connsiteY86" fmla="*/ 3690367 h 4699865"/>
              <a:gd name="connsiteX87" fmla="*/ 593347 w 3519427"/>
              <a:gd name="connsiteY87" fmla="*/ 3683052 h 4699865"/>
              <a:gd name="connsiteX88" fmla="*/ 564086 w 3519427"/>
              <a:gd name="connsiteY88" fmla="*/ 3653791 h 4699865"/>
              <a:gd name="connsiteX89" fmla="*/ 542141 w 3519427"/>
              <a:gd name="connsiteY89" fmla="*/ 3609900 h 4699865"/>
              <a:gd name="connsiteX90" fmla="*/ 520195 w 3519427"/>
              <a:gd name="connsiteY90" fmla="*/ 3558693 h 4699865"/>
              <a:gd name="connsiteX91" fmla="*/ 512880 w 3519427"/>
              <a:gd name="connsiteY91" fmla="*/ 3500172 h 4699865"/>
              <a:gd name="connsiteX92" fmla="*/ 498250 w 3519427"/>
              <a:gd name="connsiteY92" fmla="*/ 3448965 h 4699865"/>
              <a:gd name="connsiteX93" fmla="*/ 490934 w 3519427"/>
              <a:gd name="connsiteY93" fmla="*/ 3419705 h 4699865"/>
              <a:gd name="connsiteX94" fmla="*/ 476304 w 3519427"/>
              <a:gd name="connsiteY94" fmla="*/ 3375813 h 4699865"/>
              <a:gd name="connsiteX95" fmla="*/ 468989 w 3519427"/>
              <a:gd name="connsiteY95" fmla="*/ 3353868 h 4699865"/>
              <a:gd name="connsiteX96" fmla="*/ 461674 w 3519427"/>
              <a:gd name="connsiteY96" fmla="*/ 3324607 h 4699865"/>
              <a:gd name="connsiteX97" fmla="*/ 447043 w 3519427"/>
              <a:gd name="connsiteY97" fmla="*/ 3280716 h 4699865"/>
              <a:gd name="connsiteX98" fmla="*/ 432413 w 3519427"/>
              <a:gd name="connsiteY98" fmla="*/ 3214879 h 4699865"/>
              <a:gd name="connsiteX99" fmla="*/ 425098 w 3519427"/>
              <a:gd name="connsiteY99" fmla="*/ 3185618 h 4699865"/>
              <a:gd name="connsiteX100" fmla="*/ 417782 w 3519427"/>
              <a:gd name="connsiteY100" fmla="*/ 3149042 h 4699865"/>
              <a:gd name="connsiteX101" fmla="*/ 388522 w 3519427"/>
              <a:gd name="connsiteY101" fmla="*/ 3105151 h 4699865"/>
              <a:gd name="connsiteX102" fmla="*/ 381206 w 3519427"/>
              <a:gd name="connsiteY102" fmla="*/ 3083205 h 4699865"/>
              <a:gd name="connsiteX103" fmla="*/ 359261 w 3519427"/>
              <a:gd name="connsiteY103" fmla="*/ 3068575 h 4699865"/>
              <a:gd name="connsiteX104" fmla="*/ 330000 w 3519427"/>
              <a:gd name="connsiteY104" fmla="*/ 3039314 h 4699865"/>
              <a:gd name="connsiteX105" fmla="*/ 315370 w 3519427"/>
              <a:gd name="connsiteY105" fmla="*/ 3017369 h 4699865"/>
              <a:gd name="connsiteX106" fmla="*/ 271478 w 3519427"/>
              <a:gd name="connsiteY106" fmla="*/ 2988108 h 4699865"/>
              <a:gd name="connsiteX107" fmla="*/ 227587 w 3519427"/>
              <a:gd name="connsiteY107" fmla="*/ 2951532 h 4699865"/>
              <a:gd name="connsiteX108" fmla="*/ 205642 w 3519427"/>
              <a:gd name="connsiteY108" fmla="*/ 2944217 h 4699865"/>
              <a:gd name="connsiteX109" fmla="*/ 183696 w 3519427"/>
              <a:gd name="connsiteY109" fmla="*/ 2929586 h 4699865"/>
              <a:gd name="connsiteX110" fmla="*/ 132490 w 3519427"/>
              <a:gd name="connsiteY110" fmla="*/ 2907641 h 4699865"/>
              <a:gd name="connsiteX111" fmla="*/ 95914 w 3519427"/>
              <a:gd name="connsiteY111" fmla="*/ 2885695 h 4699865"/>
              <a:gd name="connsiteX112" fmla="*/ 66653 w 3519427"/>
              <a:gd name="connsiteY112" fmla="*/ 2856434 h 4699865"/>
              <a:gd name="connsiteX113" fmla="*/ 52022 w 3519427"/>
              <a:gd name="connsiteY113" fmla="*/ 2841804 h 4699865"/>
              <a:gd name="connsiteX114" fmla="*/ 44707 w 3519427"/>
              <a:gd name="connsiteY114" fmla="*/ 2790597 h 4699865"/>
              <a:gd name="connsiteX115" fmla="*/ 30077 w 3519427"/>
              <a:gd name="connsiteY115" fmla="*/ 2702815 h 4699865"/>
              <a:gd name="connsiteX116" fmla="*/ 37392 w 3519427"/>
              <a:gd name="connsiteY116" fmla="*/ 2629663 h 4699865"/>
              <a:gd name="connsiteX117" fmla="*/ 52022 w 3519427"/>
              <a:gd name="connsiteY117" fmla="*/ 2607717 h 4699865"/>
              <a:gd name="connsiteX118" fmla="*/ 95914 w 3519427"/>
              <a:gd name="connsiteY118" fmla="*/ 2578457 h 4699865"/>
              <a:gd name="connsiteX119" fmla="*/ 117859 w 3519427"/>
              <a:gd name="connsiteY119" fmla="*/ 2571141 h 4699865"/>
              <a:gd name="connsiteX120" fmla="*/ 161750 w 3519427"/>
              <a:gd name="connsiteY120" fmla="*/ 2549196 h 4699865"/>
              <a:gd name="connsiteX121" fmla="*/ 176381 w 3519427"/>
              <a:gd name="connsiteY121" fmla="*/ 2527250 h 4699865"/>
              <a:gd name="connsiteX122" fmla="*/ 198326 w 3519427"/>
              <a:gd name="connsiteY122" fmla="*/ 2505305 h 4699865"/>
              <a:gd name="connsiteX123" fmla="*/ 220272 w 3519427"/>
              <a:gd name="connsiteY123" fmla="*/ 2432153 h 4699865"/>
              <a:gd name="connsiteX124" fmla="*/ 234902 w 3519427"/>
              <a:gd name="connsiteY124" fmla="*/ 2388261 h 4699865"/>
              <a:gd name="connsiteX125" fmla="*/ 249533 w 3519427"/>
              <a:gd name="connsiteY125" fmla="*/ 2344370 h 4699865"/>
              <a:gd name="connsiteX126" fmla="*/ 264163 w 3519427"/>
              <a:gd name="connsiteY126" fmla="*/ 2300479 h 4699865"/>
              <a:gd name="connsiteX127" fmla="*/ 271478 w 3519427"/>
              <a:gd name="connsiteY127" fmla="*/ 2263903 h 4699865"/>
              <a:gd name="connsiteX128" fmla="*/ 286109 w 3519427"/>
              <a:gd name="connsiteY128" fmla="*/ 2220012 h 4699865"/>
              <a:gd name="connsiteX129" fmla="*/ 308054 w 3519427"/>
              <a:gd name="connsiteY129" fmla="*/ 2132229 h 4699865"/>
              <a:gd name="connsiteX130" fmla="*/ 322685 w 3519427"/>
              <a:gd name="connsiteY130" fmla="*/ 2110284 h 4699865"/>
              <a:gd name="connsiteX131" fmla="*/ 337315 w 3519427"/>
              <a:gd name="connsiteY131" fmla="*/ 2066393 h 4699865"/>
              <a:gd name="connsiteX132" fmla="*/ 344630 w 3519427"/>
              <a:gd name="connsiteY132" fmla="*/ 2044447 h 4699865"/>
              <a:gd name="connsiteX133" fmla="*/ 359261 w 3519427"/>
              <a:gd name="connsiteY133" fmla="*/ 2015186 h 4699865"/>
              <a:gd name="connsiteX134" fmla="*/ 373891 w 3519427"/>
              <a:gd name="connsiteY134" fmla="*/ 1956665 h 4699865"/>
              <a:gd name="connsiteX135" fmla="*/ 395837 w 3519427"/>
              <a:gd name="connsiteY135" fmla="*/ 1876197 h 4699865"/>
              <a:gd name="connsiteX136" fmla="*/ 388522 w 3519427"/>
              <a:gd name="connsiteY136" fmla="*/ 1656741 h 4699865"/>
              <a:gd name="connsiteX137" fmla="*/ 366576 w 3519427"/>
              <a:gd name="connsiteY137" fmla="*/ 1590905 h 4699865"/>
              <a:gd name="connsiteX138" fmla="*/ 351946 w 3519427"/>
              <a:gd name="connsiteY138" fmla="*/ 1576274 h 4699865"/>
              <a:gd name="connsiteX139" fmla="*/ 344630 w 3519427"/>
              <a:gd name="connsiteY139" fmla="*/ 1554329 h 4699865"/>
              <a:gd name="connsiteX140" fmla="*/ 330000 w 3519427"/>
              <a:gd name="connsiteY140" fmla="*/ 1539698 h 4699865"/>
              <a:gd name="connsiteX141" fmla="*/ 315370 w 3519427"/>
              <a:gd name="connsiteY141" fmla="*/ 1495807 h 4699865"/>
              <a:gd name="connsiteX142" fmla="*/ 271478 w 3519427"/>
              <a:gd name="connsiteY142" fmla="*/ 1451916 h 4699865"/>
              <a:gd name="connsiteX143" fmla="*/ 234902 w 3519427"/>
              <a:gd name="connsiteY143" fmla="*/ 1415340 h 4699865"/>
              <a:gd name="connsiteX144" fmla="*/ 198326 w 3519427"/>
              <a:gd name="connsiteY144" fmla="*/ 1393394 h 4699865"/>
              <a:gd name="connsiteX145" fmla="*/ 183696 w 3519427"/>
              <a:gd name="connsiteY145" fmla="*/ 1371449 h 4699865"/>
              <a:gd name="connsiteX146" fmla="*/ 198326 w 3519427"/>
              <a:gd name="connsiteY146" fmla="*/ 1181253 h 4699865"/>
              <a:gd name="connsiteX147" fmla="*/ 212957 w 3519427"/>
              <a:gd name="connsiteY147" fmla="*/ 1137362 h 4699865"/>
              <a:gd name="connsiteX148" fmla="*/ 234902 w 3519427"/>
              <a:gd name="connsiteY148" fmla="*/ 1100786 h 4699865"/>
              <a:gd name="connsiteX149" fmla="*/ 256848 w 3519427"/>
              <a:gd name="connsiteY149" fmla="*/ 1056895 h 4699865"/>
              <a:gd name="connsiteX150" fmla="*/ 271478 w 3519427"/>
              <a:gd name="connsiteY150" fmla="*/ 1013004 h 4699865"/>
              <a:gd name="connsiteX151" fmla="*/ 278794 w 3519427"/>
              <a:gd name="connsiteY151" fmla="*/ 991058 h 4699865"/>
              <a:gd name="connsiteX152" fmla="*/ 293424 w 3519427"/>
              <a:gd name="connsiteY152" fmla="*/ 969113 h 4699865"/>
              <a:gd name="connsiteX153" fmla="*/ 300739 w 3519427"/>
              <a:gd name="connsiteY153" fmla="*/ 925221 h 4699865"/>
              <a:gd name="connsiteX154" fmla="*/ 308054 w 3519427"/>
              <a:gd name="connsiteY154" fmla="*/ 903276 h 4699865"/>
              <a:gd name="connsiteX155" fmla="*/ 322685 w 3519427"/>
              <a:gd name="connsiteY155" fmla="*/ 837439 h 4699865"/>
              <a:gd name="connsiteX156" fmla="*/ 330000 w 3519427"/>
              <a:gd name="connsiteY156" fmla="*/ 815493 h 4699865"/>
              <a:gd name="connsiteX157" fmla="*/ 337315 w 3519427"/>
              <a:gd name="connsiteY157" fmla="*/ 778917 h 4699865"/>
              <a:gd name="connsiteX158" fmla="*/ 308054 w 3519427"/>
              <a:gd name="connsiteY158" fmla="*/ 705765 h 4699865"/>
              <a:gd name="connsiteX159" fmla="*/ 286109 w 3519427"/>
              <a:gd name="connsiteY159" fmla="*/ 669189 h 4699865"/>
              <a:gd name="connsiteX160" fmla="*/ 278794 w 3519427"/>
              <a:gd name="connsiteY160" fmla="*/ 647244 h 4699865"/>
              <a:gd name="connsiteX161" fmla="*/ 271478 w 3519427"/>
              <a:gd name="connsiteY161" fmla="*/ 537516 h 4699865"/>
              <a:gd name="connsiteX162" fmla="*/ 242218 w 3519427"/>
              <a:gd name="connsiteY162" fmla="*/ 493625 h 4699865"/>
              <a:gd name="connsiteX163" fmla="*/ 220272 w 3519427"/>
              <a:gd name="connsiteY163" fmla="*/ 449733 h 4699865"/>
              <a:gd name="connsiteX164" fmla="*/ 212957 w 3519427"/>
              <a:gd name="connsiteY164" fmla="*/ 427788 h 4699865"/>
              <a:gd name="connsiteX165" fmla="*/ 198326 w 3519427"/>
              <a:gd name="connsiteY165" fmla="*/ 398527 h 4699865"/>
              <a:gd name="connsiteX166" fmla="*/ 191011 w 3519427"/>
              <a:gd name="connsiteY166" fmla="*/ 354636 h 4699865"/>
              <a:gd name="connsiteX167" fmla="*/ 176381 w 3519427"/>
              <a:gd name="connsiteY167" fmla="*/ 332690 h 4699865"/>
              <a:gd name="connsiteX168" fmla="*/ 169066 w 3519427"/>
              <a:gd name="connsiteY168" fmla="*/ 310745 h 4699865"/>
              <a:gd name="connsiteX169" fmla="*/ 154435 w 3519427"/>
              <a:gd name="connsiteY169" fmla="*/ 288799 h 4699865"/>
              <a:gd name="connsiteX170" fmla="*/ 125174 w 3519427"/>
              <a:gd name="connsiteY170" fmla="*/ 244908 h 4699865"/>
              <a:gd name="connsiteX171" fmla="*/ 103229 w 3519427"/>
              <a:gd name="connsiteY171" fmla="*/ 201017 h 4699865"/>
              <a:gd name="connsiteX172" fmla="*/ 81283 w 3519427"/>
              <a:gd name="connsiteY172" fmla="*/ 164441 h 4699865"/>
              <a:gd name="connsiteX173" fmla="*/ 59338 w 3519427"/>
              <a:gd name="connsiteY173" fmla="*/ 120549 h 4699865"/>
              <a:gd name="connsiteX174" fmla="*/ 37392 w 3519427"/>
              <a:gd name="connsiteY174" fmla="*/ 83973 h 4699865"/>
              <a:gd name="connsiteX175" fmla="*/ 30077 w 3519427"/>
              <a:gd name="connsiteY175" fmla="*/ 62028 h 4699865"/>
              <a:gd name="connsiteX176" fmla="*/ 15446 w 3519427"/>
              <a:gd name="connsiteY176" fmla="*/ 47397 h 4699865"/>
              <a:gd name="connsiteX177" fmla="*/ 81283 w 3519427"/>
              <a:gd name="connsiteY177" fmla="*/ 10821 h 4699865"/>
              <a:gd name="connsiteX178" fmla="*/ 103229 w 3519427"/>
              <a:gd name="connsiteY178" fmla="*/ 25452 h 4699865"/>
              <a:gd name="connsiteX179" fmla="*/ 147120 w 3519427"/>
              <a:gd name="connsiteY179" fmla="*/ 40082 h 4699865"/>
              <a:gd name="connsiteX180" fmla="*/ 191011 w 3519427"/>
              <a:gd name="connsiteY180" fmla="*/ 62028 h 4699865"/>
              <a:gd name="connsiteX181" fmla="*/ 227587 w 3519427"/>
              <a:gd name="connsiteY181" fmla="*/ 91289 h 4699865"/>
              <a:gd name="connsiteX182" fmla="*/ 256848 w 3519427"/>
              <a:gd name="connsiteY182" fmla="*/ 105919 h 4699865"/>
              <a:gd name="connsiteX183" fmla="*/ 300739 w 3519427"/>
              <a:gd name="connsiteY183" fmla="*/ 135180 h 4699865"/>
              <a:gd name="connsiteX184" fmla="*/ 337315 w 3519427"/>
              <a:gd name="connsiteY184" fmla="*/ 157125 h 4699865"/>
              <a:gd name="connsiteX185" fmla="*/ 373891 w 3519427"/>
              <a:gd name="connsiteY185" fmla="*/ 179071 h 4699865"/>
              <a:gd name="connsiteX186" fmla="*/ 403152 w 3519427"/>
              <a:gd name="connsiteY186" fmla="*/ 208332 h 4699865"/>
              <a:gd name="connsiteX187" fmla="*/ 439728 w 3519427"/>
              <a:gd name="connsiteY187" fmla="*/ 237593 h 4699865"/>
              <a:gd name="connsiteX188" fmla="*/ 461674 w 3519427"/>
              <a:gd name="connsiteY188" fmla="*/ 252223 h 4699865"/>
              <a:gd name="connsiteX189" fmla="*/ 498250 w 3519427"/>
              <a:gd name="connsiteY189" fmla="*/ 288799 h 4699865"/>
              <a:gd name="connsiteX190" fmla="*/ 542141 w 3519427"/>
              <a:gd name="connsiteY190" fmla="*/ 318060 h 4699865"/>
              <a:gd name="connsiteX191" fmla="*/ 564086 w 3519427"/>
              <a:gd name="connsiteY191" fmla="*/ 340005 h 4699865"/>
              <a:gd name="connsiteX192" fmla="*/ 607978 w 3519427"/>
              <a:gd name="connsiteY192" fmla="*/ 369266 h 4699865"/>
              <a:gd name="connsiteX193" fmla="*/ 644554 w 3519427"/>
              <a:gd name="connsiteY193" fmla="*/ 398527 h 4699865"/>
              <a:gd name="connsiteX194" fmla="*/ 703075 w 3519427"/>
              <a:gd name="connsiteY194" fmla="*/ 449733 h 4699865"/>
              <a:gd name="connsiteX195" fmla="*/ 725021 w 3519427"/>
              <a:gd name="connsiteY195" fmla="*/ 471679 h 4699865"/>
              <a:gd name="connsiteX196" fmla="*/ 739651 w 3519427"/>
              <a:gd name="connsiteY196" fmla="*/ 493625 h 4699865"/>
              <a:gd name="connsiteX197" fmla="*/ 798173 w 3519427"/>
              <a:gd name="connsiteY197" fmla="*/ 544831 h 4699865"/>
              <a:gd name="connsiteX198" fmla="*/ 812803 w 3519427"/>
              <a:gd name="connsiteY198" fmla="*/ 566777 h 4699865"/>
              <a:gd name="connsiteX199" fmla="*/ 827434 w 3519427"/>
              <a:gd name="connsiteY199" fmla="*/ 581407 h 4699865"/>
              <a:gd name="connsiteX200" fmla="*/ 834749 w 3519427"/>
              <a:gd name="connsiteY200" fmla="*/ 603353 h 4699865"/>
              <a:gd name="connsiteX201" fmla="*/ 849379 w 3519427"/>
              <a:gd name="connsiteY201" fmla="*/ 625298 h 4699865"/>
              <a:gd name="connsiteX202" fmla="*/ 864010 w 3519427"/>
              <a:gd name="connsiteY202" fmla="*/ 669189 h 4699865"/>
              <a:gd name="connsiteX203" fmla="*/ 871325 w 3519427"/>
              <a:gd name="connsiteY203" fmla="*/ 691135 h 4699865"/>
              <a:gd name="connsiteX204" fmla="*/ 885955 w 3519427"/>
              <a:gd name="connsiteY204" fmla="*/ 713081 h 4699865"/>
              <a:gd name="connsiteX205" fmla="*/ 893270 w 3519427"/>
              <a:gd name="connsiteY205" fmla="*/ 742341 h 4699865"/>
              <a:gd name="connsiteX206" fmla="*/ 900586 w 3519427"/>
              <a:gd name="connsiteY206" fmla="*/ 764287 h 4699865"/>
              <a:gd name="connsiteX207" fmla="*/ 907901 w 3519427"/>
              <a:gd name="connsiteY207" fmla="*/ 954482 h 4699865"/>
              <a:gd name="connsiteX208" fmla="*/ 922531 w 3519427"/>
              <a:gd name="connsiteY208" fmla="*/ 969113 h 4699865"/>
              <a:gd name="connsiteX209" fmla="*/ 966422 w 3519427"/>
              <a:gd name="connsiteY209" fmla="*/ 998373 h 4699865"/>
              <a:gd name="connsiteX210" fmla="*/ 1002998 w 3519427"/>
              <a:gd name="connsiteY210" fmla="*/ 1027634 h 4699865"/>
              <a:gd name="connsiteX211" fmla="*/ 1024944 w 3519427"/>
              <a:gd name="connsiteY211" fmla="*/ 1034949 h 4699865"/>
              <a:gd name="connsiteX212" fmla="*/ 1068835 w 3519427"/>
              <a:gd name="connsiteY212" fmla="*/ 1056895 h 4699865"/>
              <a:gd name="connsiteX213" fmla="*/ 1083466 w 3519427"/>
              <a:gd name="connsiteY213" fmla="*/ 1071525 h 4699865"/>
              <a:gd name="connsiteX214" fmla="*/ 1105411 w 3519427"/>
              <a:gd name="connsiteY214" fmla="*/ 1086156 h 4699865"/>
              <a:gd name="connsiteX215" fmla="*/ 1120042 w 3519427"/>
              <a:gd name="connsiteY215" fmla="*/ 1100786 h 4699865"/>
              <a:gd name="connsiteX216" fmla="*/ 1171248 w 3519427"/>
              <a:gd name="connsiteY216" fmla="*/ 1130047 h 4699865"/>
              <a:gd name="connsiteX217" fmla="*/ 1215139 w 3519427"/>
              <a:gd name="connsiteY217" fmla="*/ 1159308 h 4699865"/>
              <a:gd name="connsiteX218" fmla="*/ 1237085 w 3519427"/>
              <a:gd name="connsiteY218" fmla="*/ 1173938 h 4699865"/>
              <a:gd name="connsiteX219" fmla="*/ 1266346 w 3519427"/>
              <a:gd name="connsiteY219" fmla="*/ 1181253 h 4699865"/>
              <a:gd name="connsiteX220" fmla="*/ 1302922 w 3519427"/>
              <a:gd name="connsiteY220" fmla="*/ 1203199 h 4699865"/>
              <a:gd name="connsiteX221" fmla="*/ 1324867 w 3519427"/>
              <a:gd name="connsiteY221" fmla="*/ 1217829 h 4699865"/>
              <a:gd name="connsiteX222" fmla="*/ 1339498 w 3519427"/>
              <a:gd name="connsiteY222" fmla="*/ 1232460 h 4699865"/>
              <a:gd name="connsiteX223" fmla="*/ 1398019 w 3519427"/>
              <a:gd name="connsiteY223" fmla="*/ 1203199 h 4699865"/>
              <a:gd name="connsiteX224" fmla="*/ 1427280 w 3519427"/>
              <a:gd name="connsiteY224" fmla="*/ 1217829 h 4699865"/>
              <a:gd name="connsiteX225" fmla="*/ 1441910 w 3519427"/>
              <a:gd name="connsiteY225" fmla="*/ 1290981 h 4699865"/>
              <a:gd name="connsiteX226" fmla="*/ 1478486 w 3519427"/>
              <a:gd name="connsiteY226" fmla="*/ 1312927 h 4699865"/>
              <a:gd name="connsiteX227" fmla="*/ 1515062 w 3519427"/>
              <a:gd name="connsiteY227" fmla="*/ 1342188 h 4699865"/>
              <a:gd name="connsiteX228" fmla="*/ 1537008 w 3519427"/>
              <a:gd name="connsiteY228" fmla="*/ 1364133 h 4699865"/>
              <a:gd name="connsiteX229" fmla="*/ 1558954 w 3519427"/>
              <a:gd name="connsiteY229" fmla="*/ 1371449 h 4699865"/>
              <a:gd name="connsiteX230" fmla="*/ 1580899 w 3519427"/>
              <a:gd name="connsiteY230" fmla="*/ 1386079 h 4699865"/>
              <a:gd name="connsiteX231" fmla="*/ 1595530 w 3519427"/>
              <a:gd name="connsiteY231" fmla="*/ 1408025 h 4699865"/>
              <a:gd name="connsiteX232" fmla="*/ 1661366 w 3519427"/>
              <a:gd name="connsiteY232" fmla="*/ 1459231 h 4699865"/>
              <a:gd name="connsiteX233" fmla="*/ 1683312 w 3519427"/>
              <a:gd name="connsiteY233" fmla="*/ 1466546 h 4699865"/>
              <a:gd name="connsiteX234" fmla="*/ 1749149 w 3519427"/>
              <a:gd name="connsiteY234" fmla="*/ 1517753 h 4699865"/>
              <a:gd name="connsiteX235" fmla="*/ 1778410 w 3519427"/>
              <a:gd name="connsiteY235" fmla="*/ 1561644 h 4699865"/>
              <a:gd name="connsiteX236" fmla="*/ 1793040 w 3519427"/>
              <a:gd name="connsiteY236" fmla="*/ 1583589 h 4699865"/>
              <a:gd name="connsiteX237" fmla="*/ 1814986 w 3519427"/>
              <a:gd name="connsiteY237" fmla="*/ 1649426 h 4699865"/>
              <a:gd name="connsiteX238" fmla="*/ 1822301 w 3519427"/>
              <a:gd name="connsiteY238" fmla="*/ 1671372 h 4699865"/>
              <a:gd name="connsiteX239" fmla="*/ 1836931 w 3519427"/>
              <a:gd name="connsiteY239" fmla="*/ 1722578 h 4699865"/>
              <a:gd name="connsiteX240" fmla="*/ 1844246 w 3519427"/>
              <a:gd name="connsiteY240" fmla="*/ 1876197 h 4699865"/>
              <a:gd name="connsiteX241" fmla="*/ 1858877 w 3519427"/>
              <a:gd name="connsiteY241" fmla="*/ 1949349 h 4699865"/>
              <a:gd name="connsiteX242" fmla="*/ 1866192 w 3519427"/>
              <a:gd name="connsiteY242" fmla="*/ 2007871 h 4699865"/>
              <a:gd name="connsiteX243" fmla="*/ 1873507 w 3519427"/>
              <a:gd name="connsiteY243" fmla="*/ 2029817 h 4699865"/>
              <a:gd name="connsiteX244" fmla="*/ 1880822 w 3519427"/>
              <a:gd name="connsiteY244" fmla="*/ 2066393 h 4699865"/>
              <a:gd name="connsiteX245" fmla="*/ 1895453 w 3519427"/>
              <a:gd name="connsiteY245" fmla="*/ 2146860 h 4699865"/>
              <a:gd name="connsiteX246" fmla="*/ 1902768 w 3519427"/>
              <a:gd name="connsiteY246" fmla="*/ 2168805 h 4699865"/>
              <a:gd name="connsiteX247" fmla="*/ 1917398 w 3519427"/>
              <a:gd name="connsiteY247" fmla="*/ 2234642 h 4699865"/>
              <a:gd name="connsiteX248" fmla="*/ 1924714 w 3519427"/>
              <a:gd name="connsiteY248" fmla="*/ 2256588 h 4699865"/>
              <a:gd name="connsiteX249" fmla="*/ 1946659 w 3519427"/>
              <a:gd name="connsiteY249" fmla="*/ 2263903 h 4699865"/>
              <a:gd name="connsiteX250" fmla="*/ 1961290 w 3519427"/>
              <a:gd name="connsiteY250" fmla="*/ 2278533 h 4699865"/>
              <a:gd name="connsiteX251" fmla="*/ 2012496 w 3519427"/>
              <a:gd name="connsiteY251" fmla="*/ 2293164 h 4699865"/>
              <a:gd name="connsiteX252" fmla="*/ 2085648 w 3519427"/>
              <a:gd name="connsiteY252" fmla="*/ 2315109 h 4699865"/>
              <a:gd name="connsiteX253" fmla="*/ 2100278 w 3519427"/>
              <a:gd name="connsiteY253" fmla="*/ 2359001 h 4699865"/>
              <a:gd name="connsiteX254" fmla="*/ 2107594 w 3519427"/>
              <a:gd name="connsiteY254" fmla="*/ 2380946 h 4699865"/>
              <a:gd name="connsiteX255" fmla="*/ 2107594 w 3519427"/>
              <a:gd name="connsiteY255" fmla="*/ 2695500 h 4699865"/>
              <a:gd name="connsiteX256" fmla="*/ 2144170 w 3519427"/>
              <a:gd name="connsiteY256" fmla="*/ 2732076 h 4699865"/>
              <a:gd name="connsiteX257" fmla="*/ 2188061 w 3519427"/>
              <a:gd name="connsiteY257" fmla="*/ 2761337 h 4699865"/>
              <a:gd name="connsiteX258" fmla="*/ 2231952 w 3519427"/>
              <a:gd name="connsiteY258" fmla="*/ 2775967 h 4699865"/>
              <a:gd name="connsiteX259" fmla="*/ 2253898 w 3519427"/>
              <a:gd name="connsiteY259" fmla="*/ 2790597 h 4699865"/>
              <a:gd name="connsiteX260" fmla="*/ 2319734 w 3519427"/>
              <a:gd name="connsiteY260" fmla="*/ 2812543 h 4699865"/>
              <a:gd name="connsiteX261" fmla="*/ 2341680 w 3519427"/>
              <a:gd name="connsiteY261" fmla="*/ 2819858 h 4699865"/>
              <a:gd name="connsiteX262" fmla="*/ 2356310 w 3519427"/>
              <a:gd name="connsiteY262" fmla="*/ 2834489 h 4699865"/>
              <a:gd name="connsiteX263" fmla="*/ 2378256 w 3519427"/>
              <a:gd name="connsiteY263" fmla="*/ 2841804 h 4699865"/>
              <a:gd name="connsiteX264" fmla="*/ 2451408 w 3519427"/>
              <a:gd name="connsiteY264" fmla="*/ 2893010 h 4699865"/>
              <a:gd name="connsiteX265" fmla="*/ 2466038 w 3519427"/>
              <a:gd name="connsiteY265" fmla="*/ 2907641 h 4699865"/>
              <a:gd name="connsiteX266" fmla="*/ 2509930 w 3519427"/>
              <a:gd name="connsiteY266" fmla="*/ 2922271 h 4699865"/>
              <a:gd name="connsiteX267" fmla="*/ 2531875 w 3519427"/>
              <a:gd name="connsiteY267" fmla="*/ 2936901 h 4699865"/>
              <a:gd name="connsiteX268" fmla="*/ 2597712 w 3519427"/>
              <a:gd name="connsiteY268" fmla="*/ 2966162 h 4699865"/>
              <a:gd name="connsiteX269" fmla="*/ 2648918 w 3519427"/>
              <a:gd name="connsiteY269" fmla="*/ 3017369 h 4699865"/>
              <a:gd name="connsiteX270" fmla="*/ 2663549 w 3519427"/>
              <a:gd name="connsiteY270" fmla="*/ 3031999 h 4699865"/>
              <a:gd name="connsiteX271" fmla="*/ 2685494 w 3519427"/>
              <a:gd name="connsiteY271" fmla="*/ 3039314 h 4699865"/>
              <a:gd name="connsiteX272" fmla="*/ 2700125 w 3519427"/>
              <a:gd name="connsiteY272" fmla="*/ 3053945 h 4699865"/>
              <a:gd name="connsiteX273" fmla="*/ 2714755 w 3519427"/>
              <a:gd name="connsiteY273" fmla="*/ 3075890 h 4699865"/>
              <a:gd name="connsiteX274" fmla="*/ 2736701 w 3519427"/>
              <a:gd name="connsiteY274" fmla="*/ 3083205 h 4699865"/>
              <a:gd name="connsiteX275" fmla="*/ 2765962 w 3519427"/>
              <a:gd name="connsiteY275" fmla="*/ 3112466 h 4699865"/>
              <a:gd name="connsiteX276" fmla="*/ 2780592 w 3519427"/>
              <a:gd name="connsiteY276" fmla="*/ 3127097 h 4699865"/>
              <a:gd name="connsiteX277" fmla="*/ 2802538 w 3519427"/>
              <a:gd name="connsiteY277" fmla="*/ 3141727 h 4699865"/>
              <a:gd name="connsiteX278" fmla="*/ 2846429 w 3519427"/>
              <a:gd name="connsiteY278" fmla="*/ 3178303 h 4699865"/>
              <a:gd name="connsiteX279" fmla="*/ 2890320 w 3519427"/>
              <a:gd name="connsiteY279" fmla="*/ 3207564 h 4699865"/>
              <a:gd name="connsiteX280" fmla="*/ 2912266 w 3519427"/>
              <a:gd name="connsiteY280" fmla="*/ 3222194 h 4699865"/>
              <a:gd name="connsiteX281" fmla="*/ 2934211 w 3519427"/>
              <a:gd name="connsiteY281" fmla="*/ 3229509 h 4699865"/>
              <a:gd name="connsiteX282" fmla="*/ 2970787 w 3519427"/>
              <a:gd name="connsiteY282" fmla="*/ 3251455 h 4699865"/>
              <a:gd name="connsiteX283" fmla="*/ 2985418 w 3519427"/>
              <a:gd name="connsiteY283" fmla="*/ 3266085 h 4699865"/>
              <a:gd name="connsiteX284" fmla="*/ 3029309 w 3519427"/>
              <a:gd name="connsiteY284" fmla="*/ 3288031 h 4699865"/>
              <a:gd name="connsiteX285" fmla="*/ 3073200 w 3519427"/>
              <a:gd name="connsiteY285" fmla="*/ 3317292 h 4699865"/>
              <a:gd name="connsiteX286" fmla="*/ 3095146 w 3519427"/>
              <a:gd name="connsiteY286" fmla="*/ 3331922 h 4699865"/>
              <a:gd name="connsiteX287" fmla="*/ 3109776 w 3519427"/>
              <a:gd name="connsiteY287" fmla="*/ 3346553 h 4699865"/>
              <a:gd name="connsiteX288" fmla="*/ 3153667 w 3519427"/>
              <a:gd name="connsiteY288" fmla="*/ 3375813 h 4699865"/>
              <a:gd name="connsiteX289" fmla="*/ 3190243 w 3519427"/>
              <a:gd name="connsiteY289" fmla="*/ 3412389 h 4699865"/>
              <a:gd name="connsiteX290" fmla="*/ 3204874 w 3519427"/>
              <a:gd name="connsiteY290" fmla="*/ 3427020 h 4699865"/>
              <a:gd name="connsiteX291" fmla="*/ 3226819 w 3519427"/>
              <a:gd name="connsiteY291" fmla="*/ 3441650 h 4699865"/>
              <a:gd name="connsiteX292" fmla="*/ 3234134 w 3519427"/>
              <a:gd name="connsiteY292" fmla="*/ 3463596 h 4699865"/>
              <a:gd name="connsiteX293" fmla="*/ 3248765 w 3519427"/>
              <a:gd name="connsiteY293" fmla="*/ 3485541 h 4699865"/>
              <a:gd name="connsiteX294" fmla="*/ 3256080 w 3519427"/>
              <a:gd name="connsiteY294" fmla="*/ 3514802 h 4699865"/>
              <a:gd name="connsiteX295" fmla="*/ 3270710 w 3519427"/>
              <a:gd name="connsiteY295" fmla="*/ 3536748 h 4699865"/>
              <a:gd name="connsiteX296" fmla="*/ 3292656 w 3519427"/>
              <a:gd name="connsiteY296" fmla="*/ 3573324 h 4699865"/>
              <a:gd name="connsiteX297" fmla="*/ 3314602 w 3519427"/>
              <a:gd name="connsiteY297" fmla="*/ 3617215 h 4699865"/>
              <a:gd name="connsiteX298" fmla="*/ 3351178 w 3519427"/>
              <a:gd name="connsiteY298" fmla="*/ 3653791 h 4699865"/>
              <a:gd name="connsiteX299" fmla="*/ 3365808 w 3519427"/>
              <a:gd name="connsiteY299" fmla="*/ 3675737 h 4699865"/>
              <a:gd name="connsiteX300" fmla="*/ 3373123 w 3519427"/>
              <a:gd name="connsiteY300" fmla="*/ 3697682 h 4699865"/>
              <a:gd name="connsiteX301" fmla="*/ 3387754 w 3519427"/>
              <a:gd name="connsiteY301" fmla="*/ 3712313 h 4699865"/>
              <a:gd name="connsiteX302" fmla="*/ 3409699 w 3519427"/>
              <a:gd name="connsiteY302" fmla="*/ 3778149 h 4699865"/>
              <a:gd name="connsiteX303" fmla="*/ 3417014 w 3519427"/>
              <a:gd name="connsiteY303" fmla="*/ 3800095 h 4699865"/>
              <a:gd name="connsiteX304" fmla="*/ 3431645 w 3519427"/>
              <a:gd name="connsiteY304" fmla="*/ 3814725 h 4699865"/>
              <a:gd name="connsiteX305" fmla="*/ 3453590 w 3519427"/>
              <a:gd name="connsiteY305" fmla="*/ 3865932 h 4699865"/>
              <a:gd name="connsiteX306" fmla="*/ 3468221 w 3519427"/>
              <a:gd name="connsiteY306" fmla="*/ 3909823 h 4699865"/>
              <a:gd name="connsiteX307" fmla="*/ 3497482 w 3519427"/>
              <a:gd name="connsiteY307" fmla="*/ 3953714 h 4699865"/>
              <a:gd name="connsiteX308" fmla="*/ 3519427 w 3519427"/>
              <a:gd name="connsiteY308" fmla="*/ 4026866 h 4699865"/>
              <a:gd name="connsiteX309" fmla="*/ 3512112 w 3519427"/>
              <a:gd name="connsiteY309" fmla="*/ 4114649 h 4699865"/>
              <a:gd name="connsiteX310" fmla="*/ 3482851 w 3519427"/>
              <a:gd name="connsiteY310" fmla="*/ 4151225 h 4699865"/>
              <a:gd name="connsiteX311" fmla="*/ 3468221 w 3519427"/>
              <a:gd name="connsiteY311" fmla="*/ 4173170 h 4699865"/>
              <a:gd name="connsiteX312" fmla="*/ 3446275 w 3519427"/>
              <a:gd name="connsiteY312" fmla="*/ 4217061 h 4699865"/>
              <a:gd name="connsiteX313" fmla="*/ 3438960 w 3519427"/>
              <a:gd name="connsiteY313" fmla="*/ 4239007 h 4699865"/>
              <a:gd name="connsiteX314" fmla="*/ 3395069 w 3519427"/>
              <a:gd name="connsiteY314" fmla="*/ 4275583 h 4699865"/>
              <a:gd name="connsiteX315" fmla="*/ 3358493 w 3519427"/>
              <a:gd name="connsiteY315" fmla="*/ 4275583 h 4699865"/>
              <a:gd name="connsiteX0" fmla="*/ 3409699 w 3519427"/>
              <a:gd name="connsiteY0" fmla="*/ 4209746 h 4699865"/>
              <a:gd name="connsiteX1" fmla="*/ 3365808 w 3519427"/>
              <a:gd name="connsiteY1" fmla="*/ 4239007 h 4699865"/>
              <a:gd name="connsiteX2" fmla="*/ 3343862 w 3519427"/>
              <a:gd name="connsiteY2" fmla="*/ 4304844 h 4699865"/>
              <a:gd name="connsiteX3" fmla="*/ 3299971 w 3519427"/>
              <a:gd name="connsiteY3" fmla="*/ 4370681 h 4699865"/>
              <a:gd name="connsiteX4" fmla="*/ 3285341 w 3519427"/>
              <a:gd name="connsiteY4" fmla="*/ 4392626 h 4699865"/>
              <a:gd name="connsiteX5" fmla="*/ 3248765 w 3519427"/>
              <a:gd name="connsiteY5" fmla="*/ 4421887 h 4699865"/>
              <a:gd name="connsiteX6" fmla="*/ 3234134 w 3519427"/>
              <a:gd name="connsiteY6" fmla="*/ 4436517 h 4699865"/>
              <a:gd name="connsiteX7" fmla="*/ 3212189 w 3519427"/>
              <a:gd name="connsiteY7" fmla="*/ 4443833 h 4699865"/>
              <a:gd name="connsiteX8" fmla="*/ 3190243 w 3519427"/>
              <a:gd name="connsiteY8" fmla="*/ 4458463 h 4699865"/>
              <a:gd name="connsiteX9" fmla="*/ 3146352 w 3519427"/>
              <a:gd name="connsiteY9" fmla="*/ 4465778 h 4699865"/>
              <a:gd name="connsiteX10" fmla="*/ 3117091 w 3519427"/>
              <a:gd name="connsiteY10" fmla="*/ 4473093 h 4699865"/>
              <a:gd name="connsiteX11" fmla="*/ 3073200 w 3519427"/>
              <a:gd name="connsiteY11" fmla="*/ 4487724 h 4699865"/>
              <a:gd name="connsiteX12" fmla="*/ 3051254 w 3519427"/>
              <a:gd name="connsiteY12" fmla="*/ 4502354 h 4699865"/>
              <a:gd name="connsiteX13" fmla="*/ 2985418 w 3519427"/>
              <a:gd name="connsiteY13" fmla="*/ 4524300 h 4699865"/>
              <a:gd name="connsiteX14" fmla="*/ 2963472 w 3519427"/>
              <a:gd name="connsiteY14" fmla="*/ 4531615 h 4699865"/>
              <a:gd name="connsiteX15" fmla="*/ 2926896 w 3519427"/>
              <a:gd name="connsiteY15" fmla="*/ 4546245 h 4699865"/>
              <a:gd name="connsiteX16" fmla="*/ 2890320 w 3519427"/>
              <a:gd name="connsiteY16" fmla="*/ 4553561 h 4699865"/>
              <a:gd name="connsiteX17" fmla="*/ 2861059 w 3519427"/>
              <a:gd name="connsiteY17" fmla="*/ 4560876 h 4699865"/>
              <a:gd name="connsiteX18" fmla="*/ 2839114 w 3519427"/>
              <a:gd name="connsiteY18" fmla="*/ 4568191 h 4699865"/>
              <a:gd name="connsiteX19" fmla="*/ 2802538 w 3519427"/>
              <a:gd name="connsiteY19" fmla="*/ 4575506 h 4699865"/>
              <a:gd name="connsiteX20" fmla="*/ 2758646 w 3519427"/>
              <a:gd name="connsiteY20" fmla="*/ 4590137 h 4699865"/>
              <a:gd name="connsiteX21" fmla="*/ 2736701 w 3519427"/>
              <a:gd name="connsiteY21" fmla="*/ 4597452 h 4699865"/>
              <a:gd name="connsiteX22" fmla="*/ 2714755 w 3519427"/>
              <a:gd name="connsiteY22" fmla="*/ 4604767 h 4699865"/>
              <a:gd name="connsiteX23" fmla="*/ 2656234 w 3519427"/>
              <a:gd name="connsiteY23" fmla="*/ 4619397 h 4699865"/>
              <a:gd name="connsiteX24" fmla="*/ 2612342 w 3519427"/>
              <a:gd name="connsiteY24" fmla="*/ 4634028 h 4699865"/>
              <a:gd name="connsiteX25" fmla="*/ 2590397 w 3519427"/>
              <a:gd name="connsiteY25" fmla="*/ 4641343 h 4699865"/>
              <a:gd name="connsiteX26" fmla="*/ 2553821 w 3519427"/>
              <a:gd name="connsiteY26" fmla="*/ 4648658 h 4699865"/>
              <a:gd name="connsiteX27" fmla="*/ 2509930 w 3519427"/>
              <a:gd name="connsiteY27" fmla="*/ 4663289 h 4699865"/>
              <a:gd name="connsiteX28" fmla="*/ 2480669 w 3519427"/>
              <a:gd name="connsiteY28" fmla="*/ 4670604 h 4699865"/>
              <a:gd name="connsiteX29" fmla="*/ 2436778 w 3519427"/>
              <a:gd name="connsiteY29" fmla="*/ 4685234 h 4699865"/>
              <a:gd name="connsiteX30" fmla="*/ 2414832 w 3519427"/>
              <a:gd name="connsiteY30" fmla="*/ 4692549 h 4699865"/>
              <a:gd name="connsiteX31" fmla="*/ 2297789 w 3519427"/>
              <a:gd name="connsiteY31" fmla="*/ 4699865 h 4699865"/>
              <a:gd name="connsiteX32" fmla="*/ 2166115 w 3519427"/>
              <a:gd name="connsiteY32" fmla="*/ 4692549 h 4699865"/>
              <a:gd name="connsiteX33" fmla="*/ 2107594 w 3519427"/>
              <a:gd name="connsiteY33" fmla="*/ 4648658 h 4699865"/>
              <a:gd name="connsiteX34" fmla="*/ 2092963 w 3519427"/>
              <a:gd name="connsiteY34" fmla="*/ 4619397 h 4699865"/>
              <a:gd name="connsiteX35" fmla="*/ 2063702 w 3519427"/>
              <a:gd name="connsiteY35" fmla="*/ 4582821 h 4699865"/>
              <a:gd name="connsiteX36" fmla="*/ 2049072 w 3519427"/>
              <a:gd name="connsiteY36" fmla="*/ 4560876 h 4699865"/>
              <a:gd name="connsiteX37" fmla="*/ 2034442 w 3519427"/>
              <a:gd name="connsiteY37" fmla="*/ 4546245 h 4699865"/>
              <a:gd name="connsiteX38" fmla="*/ 2019811 w 3519427"/>
              <a:gd name="connsiteY38" fmla="*/ 4524300 h 4699865"/>
              <a:gd name="connsiteX39" fmla="*/ 1990550 w 3519427"/>
              <a:gd name="connsiteY39" fmla="*/ 4495039 h 4699865"/>
              <a:gd name="connsiteX40" fmla="*/ 1975920 w 3519427"/>
              <a:gd name="connsiteY40" fmla="*/ 4473093 h 4699865"/>
              <a:gd name="connsiteX41" fmla="*/ 1932029 w 3519427"/>
              <a:gd name="connsiteY41" fmla="*/ 4443833 h 4699865"/>
              <a:gd name="connsiteX42" fmla="*/ 1917398 w 3519427"/>
              <a:gd name="connsiteY42" fmla="*/ 4421887 h 4699865"/>
              <a:gd name="connsiteX43" fmla="*/ 1873507 w 3519427"/>
              <a:gd name="connsiteY43" fmla="*/ 4392626 h 4699865"/>
              <a:gd name="connsiteX44" fmla="*/ 1851562 w 3519427"/>
              <a:gd name="connsiteY44" fmla="*/ 4377996 h 4699865"/>
              <a:gd name="connsiteX45" fmla="*/ 1793040 w 3519427"/>
              <a:gd name="connsiteY45" fmla="*/ 4326789 h 4699865"/>
              <a:gd name="connsiteX46" fmla="*/ 1785725 w 3519427"/>
              <a:gd name="connsiteY46" fmla="*/ 4304844 h 4699865"/>
              <a:gd name="connsiteX47" fmla="*/ 1749149 w 3519427"/>
              <a:gd name="connsiteY47" fmla="*/ 4282898 h 4699865"/>
              <a:gd name="connsiteX48" fmla="*/ 1697942 w 3519427"/>
              <a:gd name="connsiteY48" fmla="*/ 4246322 h 4699865"/>
              <a:gd name="connsiteX49" fmla="*/ 1690627 w 3519427"/>
              <a:gd name="connsiteY49" fmla="*/ 4224377 h 4699865"/>
              <a:gd name="connsiteX50" fmla="*/ 1654051 w 3519427"/>
              <a:gd name="connsiteY50" fmla="*/ 4195116 h 4699865"/>
              <a:gd name="connsiteX51" fmla="*/ 1632106 w 3519427"/>
              <a:gd name="connsiteY51" fmla="*/ 4151225 h 4699865"/>
              <a:gd name="connsiteX52" fmla="*/ 1588214 w 3519427"/>
              <a:gd name="connsiteY52" fmla="*/ 4121964 h 4699865"/>
              <a:gd name="connsiteX53" fmla="*/ 1551638 w 3519427"/>
              <a:gd name="connsiteY53" fmla="*/ 4092703 h 4699865"/>
              <a:gd name="connsiteX54" fmla="*/ 1515062 w 3519427"/>
              <a:gd name="connsiteY54" fmla="*/ 4085388 h 4699865"/>
              <a:gd name="connsiteX55" fmla="*/ 1449226 w 3519427"/>
              <a:gd name="connsiteY55" fmla="*/ 4092703 h 4699865"/>
              <a:gd name="connsiteX56" fmla="*/ 1434595 w 3519427"/>
              <a:gd name="connsiteY56" fmla="*/ 4107333 h 4699865"/>
              <a:gd name="connsiteX57" fmla="*/ 1405334 w 3519427"/>
              <a:gd name="connsiteY57" fmla="*/ 4143909 h 4699865"/>
              <a:gd name="connsiteX58" fmla="*/ 1383389 w 3519427"/>
              <a:gd name="connsiteY58" fmla="*/ 4209746 h 4699865"/>
              <a:gd name="connsiteX59" fmla="*/ 1376074 w 3519427"/>
              <a:gd name="connsiteY59" fmla="*/ 4231692 h 4699865"/>
              <a:gd name="connsiteX60" fmla="*/ 1346813 w 3519427"/>
              <a:gd name="connsiteY60" fmla="*/ 4260953 h 4699865"/>
              <a:gd name="connsiteX61" fmla="*/ 1302922 w 3519427"/>
              <a:gd name="connsiteY61" fmla="*/ 4275583 h 4699865"/>
              <a:gd name="connsiteX62" fmla="*/ 1229770 w 3519427"/>
              <a:gd name="connsiteY62" fmla="*/ 4260953 h 4699865"/>
              <a:gd name="connsiteX63" fmla="*/ 1185878 w 3519427"/>
              <a:gd name="connsiteY63" fmla="*/ 4231692 h 4699865"/>
              <a:gd name="connsiteX64" fmla="*/ 1141987 w 3519427"/>
              <a:gd name="connsiteY64" fmla="*/ 4217061 h 4699865"/>
              <a:gd name="connsiteX65" fmla="*/ 1090781 w 3519427"/>
              <a:gd name="connsiteY65" fmla="*/ 4195116 h 4699865"/>
              <a:gd name="connsiteX66" fmla="*/ 1076150 w 3519427"/>
              <a:gd name="connsiteY66" fmla="*/ 4180485 h 4699865"/>
              <a:gd name="connsiteX67" fmla="*/ 1046890 w 3519427"/>
              <a:gd name="connsiteY67" fmla="*/ 4173170 h 4699865"/>
              <a:gd name="connsiteX68" fmla="*/ 1024944 w 3519427"/>
              <a:gd name="connsiteY68" fmla="*/ 4165855 h 4699865"/>
              <a:gd name="connsiteX69" fmla="*/ 981053 w 3519427"/>
              <a:gd name="connsiteY69" fmla="*/ 4121964 h 4699865"/>
              <a:gd name="connsiteX70" fmla="*/ 966422 w 3519427"/>
              <a:gd name="connsiteY70" fmla="*/ 4107333 h 4699865"/>
              <a:gd name="connsiteX71" fmla="*/ 944477 w 3519427"/>
              <a:gd name="connsiteY71" fmla="*/ 4092703 h 4699865"/>
              <a:gd name="connsiteX72" fmla="*/ 907901 w 3519427"/>
              <a:gd name="connsiteY72" fmla="*/ 4070757 h 4699865"/>
              <a:gd name="connsiteX73" fmla="*/ 871325 w 3519427"/>
              <a:gd name="connsiteY73" fmla="*/ 4034181 h 4699865"/>
              <a:gd name="connsiteX74" fmla="*/ 849379 w 3519427"/>
              <a:gd name="connsiteY74" fmla="*/ 3997605 h 4699865"/>
              <a:gd name="connsiteX75" fmla="*/ 842064 w 3519427"/>
              <a:gd name="connsiteY75" fmla="*/ 3968345 h 4699865"/>
              <a:gd name="connsiteX76" fmla="*/ 827434 w 3519427"/>
              <a:gd name="connsiteY76" fmla="*/ 3924453 h 4699865"/>
              <a:gd name="connsiteX77" fmla="*/ 820118 w 3519427"/>
              <a:gd name="connsiteY77" fmla="*/ 3902508 h 4699865"/>
              <a:gd name="connsiteX78" fmla="*/ 798173 w 3519427"/>
              <a:gd name="connsiteY78" fmla="*/ 3829356 h 4699865"/>
              <a:gd name="connsiteX79" fmla="*/ 783542 w 3519427"/>
              <a:gd name="connsiteY79" fmla="*/ 3785465 h 4699865"/>
              <a:gd name="connsiteX80" fmla="*/ 768912 w 3519427"/>
              <a:gd name="connsiteY80" fmla="*/ 3763519 h 4699865"/>
              <a:gd name="connsiteX81" fmla="*/ 746966 w 3519427"/>
              <a:gd name="connsiteY81" fmla="*/ 3741573 h 4699865"/>
              <a:gd name="connsiteX82" fmla="*/ 725021 w 3519427"/>
              <a:gd name="connsiteY82" fmla="*/ 3734258 h 4699865"/>
              <a:gd name="connsiteX83" fmla="*/ 710390 w 3519427"/>
              <a:gd name="connsiteY83" fmla="*/ 3719628 h 4699865"/>
              <a:gd name="connsiteX84" fmla="*/ 681130 w 3519427"/>
              <a:gd name="connsiteY84" fmla="*/ 3712313 h 4699865"/>
              <a:gd name="connsiteX85" fmla="*/ 637238 w 3519427"/>
              <a:gd name="connsiteY85" fmla="*/ 3697682 h 4699865"/>
              <a:gd name="connsiteX86" fmla="*/ 615293 w 3519427"/>
              <a:gd name="connsiteY86" fmla="*/ 3690367 h 4699865"/>
              <a:gd name="connsiteX87" fmla="*/ 593347 w 3519427"/>
              <a:gd name="connsiteY87" fmla="*/ 3683052 h 4699865"/>
              <a:gd name="connsiteX88" fmla="*/ 564086 w 3519427"/>
              <a:gd name="connsiteY88" fmla="*/ 3653791 h 4699865"/>
              <a:gd name="connsiteX89" fmla="*/ 542141 w 3519427"/>
              <a:gd name="connsiteY89" fmla="*/ 3609900 h 4699865"/>
              <a:gd name="connsiteX90" fmla="*/ 520195 w 3519427"/>
              <a:gd name="connsiteY90" fmla="*/ 3558693 h 4699865"/>
              <a:gd name="connsiteX91" fmla="*/ 512880 w 3519427"/>
              <a:gd name="connsiteY91" fmla="*/ 3500172 h 4699865"/>
              <a:gd name="connsiteX92" fmla="*/ 498250 w 3519427"/>
              <a:gd name="connsiteY92" fmla="*/ 3448965 h 4699865"/>
              <a:gd name="connsiteX93" fmla="*/ 490934 w 3519427"/>
              <a:gd name="connsiteY93" fmla="*/ 3419705 h 4699865"/>
              <a:gd name="connsiteX94" fmla="*/ 476304 w 3519427"/>
              <a:gd name="connsiteY94" fmla="*/ 3375813 h 4699865"/>
              <a:gd name="connsiteX95" fmla="*/ 468989 w 3519427"/>
              <a:gd name="connsiteY95" fmla="*/ 3353868 h 4699865"/>
              <a:gd name="connsiteX96" fmla="*/ 461674 w 3519427"/>
              <a:gd name="connsiteY96" fmla="*/ 3324607 h 4699865"/>
              <a:gd name="connsiteX97" fmla="*/ 447043 w 3519427"/>
              <a:gd name="connsiteY97" fmla="*/ 3280716 h 4699865"/>
              <a:gd name="connsiteX98" fmla="*/ 432413 w 3519427"/>
              <a:gd name="connsiteY98" fmla="*/ 3214879 h 4699865"/>
              <a:gd name="connsiteX99" fmla="*/ 425098 w 3519427"/>
              <a:gd name="connsiteY99" fmla="*/ 3185618 h 4699865"/>
              <a:gd name="connsiteX100" fmla="*/ 417782 w 3519427"/>
              <a:gd name="connsiteY100" fmla="*/ 3149042 h 4699865"/>
              <a:gd name="connsiteX101" fmla="*/ 388522 w 3519427"/>
              <a:gd name="connsiteY101" fmla="*/ 3105151 h 4699865"/>
              <a:gd name="connsiteX102" fmla="*/ 381206 w 3519427"/>
              <a:gd name="connsiteY102" fmla="*/ 3083205 h 4699865"/>
              <a:gd name="connsiteX103" fmla="*/ 359261 w 3519427"/>
              <a:gd name="connsiteY103" fmla="*/ 3068575 h 4699865"/>
              <a:gd name="connsiteX104" fmla="*/ 330000 w 3519427"/>
              <a:gd name="connsiteY104" fmla="*/ 3039314 h 4699865"/>
              <a:gd name="connsiteX105" fmla="*/ 315370 w 3519427"/>
              <a:gd name="connsiteY105" fmla="*/ 3017369 h 4699865"/>
              <a:gd name="connsiteX106" fmla="*/ 271478 w 3519427"/>
              <a:gd name="connsiteY106" fmla="*/ 2988108 h 4699865"/>
              <a:gd name="connsiteX107" fmla="*/ 227587 w 3519427"/>
              <a:gd name="connsiteY107" fmla="*/ 2951532 h 4699865"/>
              <a:gd name="connsiteX108" fmla="*/ 205642 w 3519427"/>
              <a:gd name="connsiteY108" fmla="*/ 2944217 h 4699865"/>
              <a:gd name="connsiteX109" fmla="*/ 183696 w 3519427"/>
              <a:gd name="connsiteY109" fmla="*/ 2929586 h 4699865"/>
              <a:gd name="connsiteX110" fmla="*/ 132490 w 3519427"/>
              <a:gd name="connsiteY110" fmla="*/ 2907641 h 4699865"/>
              <a:gd name="connsiteX111" fmla="*/ 95914 w 3519427"/>
              <a:gd name="connsiteY111" fmla="*/ 2885695 h 4699865"/>
              <a:gd name="connsiteX112" fmla="*/ 66653 w 3519427"/>
              <a:gd name="connsiteY112" fmla="*/ 2856434 h 4699865"/>
              <a:gd name="connsiteX113" fmla="*/ 52022 w 3519427"/>
              <a:gd name="connsiteY113" fmla="*/ 2841804 h 4699865"/>
              <a:gd name="connsiteX114" fmla="*/ 44707 w 3519427"/>
              <a:gd name="connsiteY114" fmla="*/ 2790597 h 4699865"/>
              <a:gd name="connsiteX115" fmla="*/ 30077 w 3519427"/>
              <a:gd name="connsiteY115" fmla="*/ 2702815 h 4699865"/>
              <a:gd name="connsiteX116" fmla="*/ 37392 w 3519427"/>
              <a:gd name="connsiteY116" fmla="*/ 2629663 h 4699865"/>
              <a:gd name="connsiteX117" fmla="*/ 52022 w 3519427"/>
              <a:gd name="connsiteY117" fmla="*/ 2607717 h 4699865"/>
              <a:gd name="connsiteX118" fmla="*/ 95914 w 3519427"/>
              <a:gd name="connsiteY118" fmla="*/ 2578457 h 4699865"/>
              <a:gd name="connsiteX119" fmla="*/ 117859 w 3519427"/>
              <a:gd name="connsiteY119" fmla="*/ 2571141 h 4699865"/>
              <a:gd name="connsiteX120" fmla="*/ 161750 w 3519427"/>
              <a:gd name="connsiteY120" fmla="*/ 2549196 h 4699865"/>
              <a:gd name="connsiteX121" fmla="*/ 176381 w 3519427"/>
              <a:gd name="connsiteY121" fmla="*/ 2527250 h 4699865"/>
              <a:gd name="connsiteX122" fmla="*/ 198326 w 3519427"/>
              <a:gd name="connsiteY122" fmla="*/ 2505305 h 4699865"/>
              <a:gd name="connsiteX123" fmla="*/ 220272 w 3519427"/>
              <a:gd name="connsiteY123" fmla="*/ 2432153 h 4699865"/>
              <a:gd name="connsiteX124" fmla="*/ 234902 w 3519427"/>
              <a:gd name="connsiteY124" fmla="*/ 2388261 h 4699865"/>
              <a:gd name="connsiteX125" fmla="*/ 249533 w 3519427"/>
              <a:gd name="connsiteY125" fmla="*/ 2344370 h 4699865"/>
              <a:gd name="connsiteX126" fmla="*/ 264163 w 3519427"/>
              <a:gd name="connsiteY126" fmla="*/ 2300479 h 4699865"/>
              <a:gd name="connsiteX127" fmla="*/ 271478 w 3519427"/>
              <a:gd name="connsiteY127" fmla="*/ 2263903 h 4699865"/>
              <a:gd name="connsiteX128" fmla="*/ 286109 w 3519427"/>
              <a:gd name="connsiteY128" fmla="*/ 2220012 h 4699865"/>
              <a:gd name="connsiteX129" fmla="*/ 308054 w 3519427"/>
              <a:gd name="connsiteY129" fmla="*/ 2132229 h 4699865"/>
              <a:gd name="connsiteX130" fmla="*/ 322685 w 3519427"/>
              <a:gd name="connsiteY130" fmla="*/ 2110284 h 4699865"/>
              <a:gd name="connsiteX131" fmla="*/ 337315 w 3519427"/>
              <a:gd name="connsiteY131" fmla="*/ 2066393 h 4699865"/>
              <a:gd name="connsiteX132" fmla="*/ 344630 w 3519427"/>
              <a:gd name="connsiteY132" fmla="*/ 2044447 h 4699865"/>
              <a:gd name="connsiteX133" fmla="*/ 359261 w 3519427"/>
              <a:gd name="connsiteY133" fmla="*/ 2015186 h 4699865"/>
              <a:gd name="connsiteX134" fmla="*/ 373891 w 3519427"/>
              <a:gd name="connsiteY134" fmla="*/ 1956665 h 4699865"/>
              <a:gd name="connsiteX135" fmla="*/ 395837 w 3519427"/>
              <a:gd name="connsiteY135" fmla="*/ 1876197 h 4699865"/>
              <a:gd name="connsiteX136" fmla="*/ 388522 w 3519427"/>
              <a:gd name="connsiteY136" fmla="*/ 1656741 h 4699865"/>
              <a:gd name="connsiteX137" fmla="*/ 366576 w 3519427"/>
              <a:gd name="connsiteY137" fmla="*/ 1590905 h 4699865"/>
              <a:gd name="connsiteX138" fmla="*/ 351946 w 3519427"/>
              <a:gd name="connsiteY138" fmla="*/ 1576274 h 4699865"/>
              <a:gd name="connsiteX139" fmla="*/ 344630 w 3519427"/>
              <a:gd name="connsiteY139" fmla="*/ 1554329 h 4699865"/>
              <a:gd name="connsiteX140" fmla="*/ 330000 w 3519427"/>
              <a:gd name="connsiteY140" fmla="*/ 1539698 h 4699865"/>
              <a:gd name="connsiteX141" fmla="*/ 315370 w 3519427"/>
              <a:gd name="connsiteY141" fmla="*/ 1495807 h 4699865"/>
              <a:gd name="connsiteX142" fmla="*/ 271478 w 3519427"/>
              <a:gd name="connsiteY142" fmla="*/ 1451916 h 4699865"/>
              <a:gd name="connsiteX143" fmla="*/ 234902 w 3519427"/>
              <a:gd name="connsiteY143" fmla="*/ 1415340 h 4699865"/>
              <a:gd name="connsiteX144" fmla="*/ 198326 w 3519427"/>
              <a:gd name="connsiteY144" fmla="*/ 1393394 h 4699865"/>
              <a:gd name="connsiteX145" fmla="*/ 183696 w 3519427"/>
              <a:gd name="connsiteY145" fmla="*/ 1371449 h 4699865"/>
              <a:gd name="connsiteX146" fmla="*/ 198326 w 3519427"/>
              <a:gd name="connsiteY146" fmla="*/ 1181253 h 4699865"/>
              <a:gd name="connsiteX147" fmla="*/ 212957 w 3519427"/>
              <a:gd name="connsiteY147" fmla="*/ 1137362 h 4699865"/>
              <a:gd name="connsiteX148" fmla="*/ 234902 w 3519427"/>
              <a:gd name="connsiteY148" fmla="*/ 1100786 h 4699865"/>
              <a:gd name="connsiteX149" fmla="*/ 256848 w 3519427"/>
              <a:gd name="connsiteY149" fmla="*/ 1056895 h 4699865"/>
              <a:gd name="connsiteX150" fmla="*/ 271478 w 3519427"/>
              <a:gd name="connsiteY150" fmla="*/ 1013004 h 4699865"/>
              <a:gd name="connsiteX151" fmla="*/ 278794 w 3519427"/>
              <a:gd name="connsiteY151" fmla="*/ 991058 h 4699865"/>
              <a:gd name="connsiteX152" fmla="*/ 293424 w 3519427"/>
              <a:gd name="connsiteY152" fmla="*/ 969113 h 4699865"/>
              <a:gd name="connsiteX153" fmla="*/ 300739 w 3519427"/>
              <a:gd name="connsiteY153" fmla="*/ 925221 h 4699865"/>
              <a:gd name="connsiteX154" fmla="*/ 308054 w 3519427"/>
              <a:gd name="connsiteY154" fmla="*/ 903276 h 4699865"/>
              <a:gd name="connsiteX155" fmla="*/ 322685 w 3519427"/>
              <a:gd name="connsiteY155" fmla="*/ 837439 h 4699865"/>
              <a:gd name="connsiteX156" fmla="*/ 330000 w 3519427"/>
              <a:gd name="connsiteY156" fmla="*/ 815493 h 4699865"/>
              <a:gd name="connsiteX157" fmla="*/ 337315 w 3519427"/>
              <a:gd name="connsiteY157" fmla="*/ 778917 h 4699865"/>
              <a:gd name="connsiteX158" fmla="*/ 308054 w 3519427"/>
              <a:gd name="connsiteY158" fmla="*/ 705765 h 4699865"/>
              <a:gd name="connsiteX159" fmla="*/ 286109 w 3519427"/>
              <a:gd name="connsiteY159" fmla="*/ 669189 h 4699865"/>
              <a:gd name="connsiteX160" fmla="*/ 278794 w 3519427"/>
              <a:gd name="connsiteY160" fmla="*/ 647244 h 4699865"/>
              <a:gd name="connsiteX161" fmla="*/ 271478 w 3519427"/>
              <a:gd name="connsiteY161" fmla="*/ 537516 h 4699865"/>
              <a:gd name="connsiteX162" fmla="*/ 242218 w 3519427"/>
              <a:gd name="connsiteY162" fmla="*/ 493625 h 4699865"/>
              <a:gd name="connsiteX163" fmla="*/ 220272 w 3519427"/>
              <a:gd name="connsiteY163" fmla="*/ 449733 h 4699865"/>
              <a:gd name="connsiteX164" fmla="*/ 212957 w 3519427"/>
              <a:gd name="connsiteY164" fmla="*/ 427788 h 4699865"/>
              <a:gd name="connsiteX165" fmla="*/ 198326 w 3519427"/>
              <a:gd name="connsiteY165" fmla="*/ 398527 h 4699865"/>
              <a:gd name="connsiteX166" fmla="*/ 191011 w 3519427"/>
              <a:gd name="connsiteY166" fmla="*/ 354636 h 4699865"/>
              <a:gd name="connsiteX167" fmla="*/ 176381 w 3519427"/>
              <a:gd name="connsiteY167" fmla="*/ 332690 h 4699865"/>
              <a:gd name="connsiteX168" fmla="*/ 169066 w 3519427"/>
              <a:gd name="connsiteY168" fmla="*/ 310745 h 4699865"/>
              <a:gd name="connsiteX169" fmla="*/ 154435 w 3519427"/>
              <a:gd name="connsiteY169" fmla="*/ 288799 h 4699865"/>
              <a:gd name="connsiteX170" fmla="*/ 125174 w 3519427"/>
              <a:gd name="connsiteY170" fmla="*/ 244908 h 4699865"/>
              <a:gd name="connsiteX171" fmla="*/ 103229 w 3519427"/>
              <a:gd name="connsiteY171" fmla="*/ 201017 h 4699865"/>
              <a:gd name="connsiteX172" fmla="*/ 81283 w 3519427"/>
              <a:gd name="connsiteY172" fmla="*/ 164441 h 4699865"/>
              <a:gd name="connsiteX173" fmla="*/ 59338 w 3519427"/>
              <a:gd name="connsiteY173" fmla="*/ 120549 h 4699865"/>
              <a:gd name="connsiteX174" fmla="*/ 37392 w 3519427"/>
              <a:gd name="connsiteY174" fmla="*/ 83973 h 4699865"/>
              <a:gd name="connsiteX175" fmla="*/ 30077 w 3519427"/>
              <a:gd name="connsiteY175" fmla="*/ 62028 h 4699865"/>
              <a:gd name="connsiteX176" fmla="*/ 15446 w 3519427"/>
              <a:gd name="connsiteY176" fmla="*/ 47397 h 4699865"/>
              <a:gd name="connsiteX177" fmla="*/ 81283 w 3519427"/>
              <a:gd name="connsiteY177" fmla="*/ 10821 h 4699865"/>
              <a:gd name="connsiteX178" fmla="*/ 103229 w 3519427"/>
              <a:gd name="connsiteY178" fmla="*/ 25452 h 4699865"/>
              <a:gd name="connsiteX179" fmla="*/ 147120 w 3519427"/>
              <a:gd name="connsiteY179" fmla="*/ 40082 h 4699865"/>
              <a:gd name="connsiteX180" fmla="*/ 191011 w 3519427"/>
              <a:gd name="connsiteY180" fmla="*/ 62028 h 4699865"/>
              <a:gd name="connsiteX181" fmla="*/ 227587 w 3519427"/>
              <a:gd name="connsiteY181" fmla="*/ 91289 h 4699865"/>
              <a:gd name="connsiteX182" fmla="*/ 256848 w 3519427"/>
              <a:gd name="connsiteY182" fmla="*/ 105919 h 4699865"/>
              <a:gd name="connsiteX183" fmla="*/ 300739 w 3519427"/>
              <a:gd name="connsiteY183" fmla="*/ 135180 h 4699865"/>
              <a:gd name="connsiteX184" fmla="*/ 337315 w 3519427"/>
              <a:gd name="connsiteY184" fmla="*/ 157125 h 4699865"/>
              <a:gd name="connsiteX185" fmla="*/ 373891 w 3519427"/>
              <a:gd name="connsiteY185" fmla="*/ 179071 h 4699865"/>
              <a:gd name="connsiteX186" fmla="*/ 403152 w 3519427"/>
              <a:gd name="connsiteY186" fmla="*/ 208332 h 4699865"/>
              <a:gd name="connsiteX187" fmla="*/ 439728 w 3519427"/>
              <a:gd name="connsiteY187" fmla="*/ 237593 h 4699865"/>
              <a:gd name="connsiteX188" fmla="*/ 461674 w 3519427"/>
              <a:gd name="connsiteY188" fmla="*/ 252223 h 4699865"/>
              <a:gd name="connsiteX189" fmla="*/ 498250 w 3519427"/>
              <a:gd name="connsiteY189" fmla="*/ 288799 h 4699865"/>
              <a:gd name="connsiteX190" fmla="*/ 542141 w 3519427"/>
              <a:gd name="connsiteY190" fmla="*/ 318060 h 4699865"/>
              <a:gd name="connsiteX191" fmla="*/ 564086 w 3519427"/>
              <a:gd name="connsiteY191" fmla="*/ 340005 h 4699865"/>
              <a:gd name="connsiteX192" fmla="*/ 607978 w 3519427"/>
              <a:gd name="connsiteY192" fmla="*/ 369266 h 4699865"/>
              <a:gd name="connsiteX193" fmla="*/ 644554 w 3519427"/>
              <a:gd name="connsiteY193" fmla="*/ 398527 h 4699865"/>
              <a:gd name="connsiteX194" fmla="*/ 703075 w 3519427"/>
              <a:gd name="connsiteY194" fmla="*/ 449733 h 4699865"/>
              <a:gd name="connsiteX195" fmla="*/ 725021 w 3519427"/>
              <a:gd name="connsiteY195" fmla="*/ 471679 h 4699865"/>
              <a:gd name="connsiteX196" fmla="*/ 739651 w 3519427"/>
              <a:gd name="connsiteY196" fmla="*/ 493625 h 4699865"/>
              <a:gd name="connsiteX197" fmla="*/ 798173 w 3519427"/>
              <a:gd name="connsiteY197" fmla="*/ 544831 h 4699865"/>
              <a:gd name="connsiteX198" fmla="*/ 812803 w 3519427"/>
              <a:gd name="connsiteY198" fmla="*/ 566777 h 4699865"/>
              <a:gd name="connsiteX199" fmla="*/ 827434 w 3519427"/>
              <a:gd name="connsiteY199" fmla="*/ 581407 h 4699865"/>
              <a:gd name="connsiteX200" fmla="*/ 834749 w 3519427"/>
              <a:gd name="connsiteY200" fmla="*/ 603353 h 4699865"/>
              <a:gd name="connsiteX201" fmla="*/ 849379 w 3519427"/>
              <a:gd name="connsiteY201" fmla="*/ 625298 h 4699865"/>
              <a:gd name="connsiteX202" fmla="*/ 864010 w 3519427"/>
              <a:gd name="connsiteY202" fmla="*/ 669189 h 4699865"/>
              <a:gd name="connsiteX203" fmla="*/ 871325 w 3519427"/>
              <a:gd name="connsiteY203" fmla="*/ 691135 h 4699865"/>
              <a:gd name="connsiteX204" fmla="*/ 885955 w 3519427"/>
              <a:gd name="connsiteY204" fmla="*/ 713081 h 4699865"/>
              <a:gd name="connsiteX205" fmla="*/ 893270 w 3519427"/>
              <a:gd name="connsiteY205" fmla="*/ 742341 h 4699865"/>
              <a:gd name="connsiteX206" fmla="*/ 900586 w 3519427"/>
              <a:gd name="connsiteY206" fmla="*/ 764287 h 4699865"/>
              <a:gd name="connsiteX207" fmla="*/ 907901 w 3519427"/>
              <a:gd name="connsiteY207" fmla="*/ 954482 h 4699865"/>
              <a:gd name="connsiteX208" fmla="*/ 922531 w 3519427"/>
              <a:gd name="connsiteY208" fmla="*/ 969113 h 4699865"/>
              <a:gd name="connsiteX209" fmla="*/ 966422 w 3519427"/>
              <a:gd name="connsiteY209" fmla="*/ 998373 h 4699865"/>
              <a:gd name="connsiteX210" fmla="*/ 1002998 w 3519427"/>
              <a:gd name="connsiteY210" fmla="*/ 1027634 h 4699865"/>
              <a:gd name="connsiteX211" fmla="*/ 1024944 w 3519427"/>
              <a:gd name="connsiteY211" fmla="*/ 1034949 h 4699865"/>
              <a:gd name="connsiteX212" fmla="*/ 1068835 w 3519427"/>
              <a:gd name="connsiteY212" fmla="*/ 1056895 h 4699865"/>
              <a:gd name="connsiteX213" fmla="*/ 1083466 w 3519427"/>
              <a:gd name="connsiteY213" fmla="*/ 1071525 h 4699865"/>
              <a:gd name="connsiteX214" fmla="*/ 1105411 w 3519427"/>
              <a:gd name="connsiteY214" fmla="*/ 1086156 h 4699865"/>
              <a:gd name="connsiteX215" fmla="*/ 1120042 w 3519427"/>
              <a:gd name="connsiteY215" fmla="*/ 1100786 h 4699865"/>
              <a:gd name="connsiteX216" fmla="*/ 1171248 w 3519427"/>
              <a:gd name="connsiteY216" fmla="*/ 1130047 h 4699865"/>
              <a:gd name="connsiteX217" fmla="*/ 1215139 w 3519427"/>
              <a:gd name="connsiteY217" fmla="*/ 1159308 h 4699865"/>
              <a:gd name="connsiteX218" fmla="*/ 1237085 w 3519427"/>
              <a:gd name="connsiteY218" fmla="*/ 1173938 h 4699865"/>
              <a:gd name="connsiteX219" fmla="*/ 1266346 w 3519427"/>
              <a:gd name="connsiteY219" fmla="*/ 1181253 h 4699865"/>
              <a:gd name="connsiteX220" fmla="*/ 1302922 w 3519427"/>
              <a:gd name="connsiteY220" fmla="*/ 1203199 h 4699865"/>
              <a:gd name="connsiteX221" fmla="*/ 1324867 w 3519427"/>
              <a:gd name="connsiteY221" fmla="*/ 1217829 h 4699865"/>
              <a:gd name="connsiteX222" fmla="*/ 1339498 w 3519427"/>
              <a:gd name="connsiteY222" fmla="*/ 1232460 h 4699865"/>
              <a:gd name="connsiteX223" fmla="*/ 1398019 w 3519427"/>
              <a:gd name="connsiteY223" fmla="*/ 1203199 h 4699865"/>
              <a:gd name="connsiteX224" fmla="*/ 1427280 w 3519427"/>
              <a:gd name="connsiteY224" fmla="*/ 1217829 h 4699865"/>
              <a:gd name="connsiteX225" fmla="*/ 1441910 w 3519427"/>
              <a:gd name="connsiteY225" fmla="*/ 1290981 h 4699865"/>
              <a:gd name="connsiteX226" fmla="*/ 1507747 w 3519427"/>
              <a:gd name="connsiteY226" fmla="*/ 1298297 h 4699865"/>
              <a:gd name="connsiteX227" fmla="*/ 1515062 w 3519427"/>
              <a:gd name="connsiteY227" fmla="*/ 1342188 h 4699865"/>
              <a:gd name="connsiteX228" fmla="*/ 1537008 w 3519427"/>
              <a:gd name="connsiteY228" fmla="*/ 1364133 h 4699865"/>
              <a:gd name="connsiteX229" fmla="*/ 1558954 w 3519427"/>
              <a:gd name="connsiteY229" fmla="*/ 1371449 h 4699865"/>
              <a:gd name="connsiteX230" fmla="*/ 1580899 w 3519427"/>
              <a:gd name="connsiteY230" fmla="*/ 1386079 h 4699865"/>
              <a:gd name="connsiteX231" fmla="*/ 1595530 w 3519427"/>
              <a:gd name="connsiteY231" fmla="*/ 1408025 h 4699865"/>
              <a:gd name="connsiteX232" fmla="*/ 1661366 w 3519427"/>
              <a:gd name="connsiteY232" fmla="*/ 1459231 h 4699865"/>
              <a:gd name="connsiteX233" fmla="*/ 1683312 w 3519427"/>
              <a:gd name="connsiteY233" fmla="*/ 1466546 h 4699865"/>
              <a:gd name="connsiteX234" fmla="*/ 1749149 w 3519427"/>
              <a:gd name="connsiteY234" fmla="*/ 1517753 h 4699865"/>
              <a:gd name="connsiteX235" fmla="*/ 1778410 w 3519427"/>
              <a:gd name="connsiteY235" fmla="*/ 1561644 h 4699865"/>
              <a:gd name="connsiteX236" fmla="*/ 1793040 w 3519427"/>
              <a:gd name="connsiteY236" fmla="*/ 1583589 h 4699865"/>
              <a:gd name="connsiteX237" fmla="*/ 1814986 w 3519427"/>
              <a:gd name="connsiteY237" fmla="*/ 1649426 h 4699865"/>
              <a:gd name="connsiteX238" fmla="*/ 1822301 w 3519427"/>
              <a:gd name="connsiteY238" fmla="*/ 1671372 h 4699865"/>
              <a:gd name="connsiteX239" fmla="*/ 1836931 w 3519427"/>
              <a:gd name="connsiteY239" fmla="*/ 1722578 h 4699865"/>
              <a:gd name="connsiteX240" fmla="*/ 1844246 w 3519427"/>
              <a:gd name="connsiteY240" fmla="*/ 1876197 h 4699865"/>
              <a:gd name="connsiteX241" fmla="*/ 1858877 w 3519427"/>
              <a:gd name="connsiteY241" fmla="*/ 1949349 h 4699865"/>
              <a:gd name="connsiteX242" fmla="*/ 1866192 w 3519427"/>
              <a:gd name="connsiteY242" fmla="*/ 2007871 h 4699865"/>
              <a:gd name="connsiteX243" fmla="*/ 1873507 w 3519427"/>
              <a:gd name="connsiteY243" fmla="*/ 2029817 h 4699865"/>
              <a:gd name="connsiteX244" fmla="*/ 1880822 w 3519427"/>
              <a:gd name="connsiteY244" fmla="*/ 2066393 h 4699865"/>
              <a:gd name="connsiteX245" fmla="*/ 1895453 w 3519427"/>
              <a:gd name="connsiteY245" fmla="*/ 2146860 h 4699865"/>
              <a:gd name="connsiteX246" fmla="*/ 1902768 w 3519427"/>
              <a:gd name="connsiteY246" fmla="*/ 2168805 h 4699865"/>
              <a:gd name="connsiteX247" fmla="*/ 1917398 w 3519427"/>
              <a:gd name="connsiteY247" fmla="*/ 2234642 h 4699865"/>
              <a:gd name="connsiteX248" fmla="*/ 1924714 w 3519427"/>
              <a:gd name="connsiteY248" fmla="*/ 2256588 h 4699865"/>
              <a:gd name="connsiteX249" fmla="*/ 1946659 w 3519427"/>
              <a:gd name="connsiteY249" fmla="*/ 2263903 h 4699865"/>
              <a:gd name="connsiteX250" fmla="*/ 1961290 w 3519427"/>
              <a:gd name="connsiteY250" fmla="*/ 2278533 h 4699865"/>
              <a:gd name="connsiteX251" fmla="*/ 2012496 w 3519427"/>
              <a:gd name="connsiteY251" fmla="*/ 2293164 h 4699865"/>
              <a:gd name="connsiteX252" fmla="*/ 2085648 w 3519427"/>
              <a:gd name="connsiteY252" fmla="*/ 2315109 h 4699865"/>
              <a:gd name="connsiteX253" fmla="*/ 2100278 w 3519427"/>
              <a:gd name="connsiteY253" fmla="*/ 2359001 h 4699865"/>
              <a:gd name="connsiteX254" fmla="*/ 2107594 w 3519427"/>
              <a:gd name="connsiteY254" fmla="*/ 2380946 h 4699865"/>
              <a:gd name="connsiteX255" fmla="*/ 2107594 w 3519427"/>
              <a:gd name="connsiteY255" fmla="*/ 2695500 h 4699865"/>
              <a:gd name="connsiteX256" fmla="*/ 2144170 w 3519427"/>
              <a:gd name="connsiteY256" fmla="*/ 2732076 h 4699865"/>
              <a:gd name="connsiteX257" fmla="*/ 2188061 w 3519427"/>
              <a:gd name="connsiteY257" fmla="*/ 2761337 h 4699865"/>
              <a:gd name="connsiteX258" fmla="*/ 2231952 w 3519427"/>
              <a:gd name="connsiteY258" fmla="*/ 2775967 h 4699865"/>
              <a:gd name="connsiteX259" fmla="*/ 2253898 w 3519427"/>
              <a:gd name="connsiteY259" fmla="*/ 2790597 h 4699865"/>
              <a:gd name="connsiteX260" fmla="*/ 2319734 w 3519427"/>
              <a:gd name="connsiteY260" fmla="*/ 2812543 h 4699865"/>
              <a:gd name="connsiteX261" fmla="*/ 2341680 w 3519427"/>
              <a:gd name="connsiteY261" fmla="*/ 2819858 h 4699865"/>
              <a:gd name="connsiteX262" fmla="*/ 2356310 w 3519427"/>
              <a:gd name="connsiteY262" fmla="*/ 2834489 h 4699865"/>
              <a:gd name="connsiteX263" fmla="*/ 2378256 w 3519427"/>
              <a:gd name="connsiteY263" fmla="*/ 2841804 h 4699865"/>
              <a:gd name="connsiteX264" fmla="*/ 2451408 w 3519427"/>
              <a:gd name="connsiteY264" fmla="*/ 2893010 h 4699865"/>
              <a:gd name="connsiteX265" fmla="*/ 2466038 w 3519427"/>
              <a:gd name="connsiteY265" fmla="*/ 2907641 h 4699865"/>
              <a:gd name="connsiteX266" fmla="*/ 2509930 w 3519427"/>
              <a:gd name="connsiteY266" fmla="*/ 2922271 h 4699865"/>
              <a:gd name="connsiteX267" fmla="*/ 2531875 w 3519427"/>
              <a:gd name="connsiteY267" fmla="*/ 2936901 h 4699865"/>
              <a:gd name="connsiteX268" fmla="*/ 2597712 w 3519427"/>
              <a:gd name="connsiteY268" fmla="*/ 2966162 h 4699865"/>
              <a:gd name="connsiteX269" fmla="*/ 2648918 w 3519427"/>
              <a:gd name="connsiteY269" fmla="*/ 3017369 h 4699865"/>
              <a:gd name="connsiteX270" fmla="*/ 2663549 w 3519427"/>
              <a:gd name="connsiteY270" fmla="*/ 3031999 h 4699865"/>
              <a:gd name="connsiteX271" fmla="*/ 2685494 w 3519427"/>
              <a:gd name="connsiteY271" fmla="*/ 3039314 h 4699865"/>
              <a:gd name="connsiteX272" fmla="*/ 2700125 w 3519427"/>
              <a:gd name="connsiteY272" fmla="*/ 3053945 h 4699865"/>
              <a:gd name="connsiteX273" fmla="*/ 2714755 w 3519427"/>
              <a:gd name="connsiteY273" fmla="*/ 3075890 h 4699865"/>
              <a:gd name="connsiteX274" fmla="*/ 2736701 w 3519427"/>
              <a:gd name="connsiteY274" fmla="*/ 3083205 h 4699865"/>
              <a:gd name="connsiteX275" fmla="*/ 2765962 w 3519427"/>
              <a:gd name="connsiteY275" fmla="*/ 3112466 h 4699865"/>
              <a:gd name="connsiteX276" fmla="*/ 2780592 w 3519427"/>
              <a:gd name="connsiteY276" fmla="*/ 3127097 h 4699865"/>
              <a:gd name="connsiteX277" fmla="*/ 2802538 w 3519427"/>
              <a:gd name="connsiteY277" fmla="*/ 3141727 h 4699865"/>
              <a:gd name="connsiteX278" fmla="*/ 2846429 w 3519427"/>
              <a:gd name="connsiteY278" fmla="*/ 3178303 h 4699865"/>
              <a:gd name="connsiteX279" fmla="*/ 2890320 w 3519427"/>
              <a:gd name="connsiteY279" fmla="*/ 3207564 h 4699865"/>
              <a:gd name="connsiteX280" fmla="*/ 2912266 w 3519427"/>
              <a:gd name="connsiteY280" fmla="*/ 3222194 h 4699865"/>
              <a:gd name="connsiteX281" fmla="*/ 2934211 w 3519427"/>
              <a:gd name="connsiteY281" fmla="*/ 3229509 h 4699865"/>
              <a:gd name="connsiteX282" fmla="*/ 2970787 w 3519427"/>
              <a:gd name="connsiteY282" fmla="*/ 3251455 h 4699865"/>
              <a:gd name="connsiteX283" fmla="*/ 2985418 w 3519427"/>
              <a:gd name="connsiteY283" fmla="*/ 3266085 h 4699865"/>
              <a:gd name="connsiteX284" fmla="*/ 3029309 w 3519427"/>
              <a:gd name="connsiteY284" fmla="*/ 3288031 h 4699865"/>
              <a:gd name="connsiteX285" fmla="*/ 3073200 w 3519427"/>
              <a:gd name="connsiteY285" fmla="*/ 3317292 h 4699865"/>
              <a:gd name="connsiteX286" fmla="*/ 3095146 w 3519427"/>
              <a:gd name="connsiteY286" fmla="*/ 3331922 h 4699865"/>
              <a:gd name="connsiteX287" fmla="*/ 3109776 w 3519427"/>
              <a:gd name="connsiteY287" fmla="*/ 3346553 h 4699865"/>
              <a:gd name="connsiteX288" fmla="*/ 3153667 w 3519427"/>
              <a:gd name="connsiteY288" fmla="*/ 3375813 h 4699865"/>
              <a:gd name="connsiteX289" fmla="*/ 3190243 w 3519427"/>
              <a:gd name="connsiteY289" fmla="*/ 3412389 h 4699865"/>
              <a:gd name="connsiteX290" fmla="*/ 3204874 w 3519427"/>
              <a:gd name="connsiteY290" fmla="*/ 3427020 h 4699865"/>
              <a:gd name="connsiteX291" fmla="*/ 3226819 w 3519427"/>
              <a:gd name="connsiteY291" fmla="*/ 3441650 h 4699865"/>
              <a:gd name="connsiteX292" fmla="*/ 3234134 w 3519427"/>
              <a:gd name="connsiteY292" fmla="*/ 3463596 h 4699865"/>
              <a:gd name="connsiteX293" fmla="*/ 3248765 w 3519427"/>
              <a:gd name="connsiteY293" fmla="*/ 3485541 h 4699865"/>
              <a:gd name="connsiteX294" fmla="*/ 3256080 w 3519427"/>
              <a:gd name="connsiteY294" fmla="*/ 3514802 h 4699865"/>
              <a:gd name="connsiteX295" fmla="*/ 3270710 w 3519427"/>
              <a:gd name="connsiteY295" fmla="*/ 3536748 h 4699865"/>
              <a:gd name="connsiteX296" fmla="*/ 3292656 w 3519427"/>
              <a:gd name="connsiteY296" fmla="*/ 3573324 h 4699865"/>
              <a:gd name="connsiteX297" fmla="*/ 3314602 w 3519427"/>
              <a:gd name="connsiteY297" fmla="*/ 3617215 h 4699865"/>
              <a:gd name="connsiteX298" fmla="*/ 3351178 w 3519427"/>
              <a:gd name="connsiteY298" fmla="*/ 3653791 h 4699865"/>
              <a:gd name="connsiteX299" fmla="*/ 3365808 w 3519427"/>
              <a:gd name="connsiteY299" fmla="*/ 3675737 h 4699865"/>
              <a:gd name="connsiteX300" fmla="*/ 3373123 w 3519427"/>
              <a:gd name="connsiteY300" fmla="*/ 3697682 h 4699865"/>
              <a:gd name="connsiteX301" fmla="*/ 3387754 w 3519427"/>
              <a:gd name="connsiteY301" fmla="*/ 3712313 h 4699865"/>
              <a:gd name="connsiteX302" fmla="*/ 3409699 w 3519427"/>
              <a:gd name="connsiteY302" fmla="*/ 3778149 h 4699865"/>
              <a:gd name="connsiteX303" fmla="*/ 3417014 w 3519427"/>
              <a:gd name="connsiteY303" fmla="*/ 3800095 h 4699865"/>
              <a:gd name="connsiteX304" fmla="*/ 3431645 w 3519427"/>
              <a:gd name="connsiteY304" fmla="*/ 3814725 h 4699865"/>
              <a:gd name="connsiteX305" fmla="*/ 3453590 w 3519427"/>
              <a:gd name="connsiteY305" fmla="*/ 3865932 h 4699865"/>
              <a:gd name="connsiteX306" fmla="*/ 3468221 w 3519427"/>
              <a:gd name="connsiteY306" fmla="*/ 3909823 h 4699865"/>
              <a:gd name="connsiteX307" fmla="*/ 3497482 w 3519427"/>
              <a:gd name="connsiteY307" fmla="*/ 3953714 h 4699865"/>
              <a:gd name="connsiteX308" fmla="*/ 3519427 w 3519427"/>
              <a:gd name="connsiteY308" fmla="*/ 4026866 h 4699865"/>
              <a:gd name="connsiteX309" fmla="*/ 3512112 w 3519427"/>
              <a:gd name="connsiteY309" fmla="*/ 4114649 h 4699865"/>
              <a:gd name="connsiteX310" fmla="*/ 3482851 w 3519427"/>
              <a:gd name="connsiteY310" fmla="*/ 4151225 h 4699865"/>
              <a:gd name="connsiteX311" fmla="*/ 3468221 w 3519427"/>
              <a:gd name="connsiteY311" fmla="*/ 4173170 h 4699865"/>
              <a:gd name="connsiteX312" fmla="*/ 3446275 w 3519427"/>
              <a:gd name="connsiteY312" fmla="*/ 4217061 h 4699865"/>
              <a:gd name="connsiteX313" fmla="*/ 3438960 w 3519427"/>
              <a:gd name="connsiteY313" fmla="*/ 4239007 h 4699865"/>
              <a:gd name="connsiteX314" fmla="*/ 3395069 w 3519427"/>
              <a:gd name="connsiteY314" fmla="*/ 4275583 h 4699865"/>
              <a:gd name="connsiteX315" fmla="*/ 3358493 w 3519427"/>
              <a:gd name="connsiteY315" fmla="*/ 4275583 h 4699865"/>
              <a:gd name="connsiteX0" fmla="*/ 3409699 w 3519427"/>
              <a:gd name="connsiteY0" fmla="*/ 4209746 h 4699865"/>
              <a:gd name="connsiteX1" fmla="*/ 3365808 w 3519427"/>
              <a:gd name="connsiteY1" fmla="*/ 4239007 h 4699865"/>
              <a:gd name="connsiteX2" fmla="*/ 3343862 w 3519427"/>
              <a:gd name="connsiteY2" fmla="*/ 4304844 h 4699865"/>
              <a:gd name="connsiteX3" fmla="*/ 3299971 w 3519427"/>
              <a:gd name="connsiteY3" fmla="*/ 4370681 h 4699865"/>
              <a:gd name="connsiteX4" fmla="*/ 3285341 w 3519427"/>
              <a:gd name="connsiteY4" fmla="*/ 4392626 h 4699865"/>
              <a:gd name="connsiteX5" fmla="*/ 3248765 w 3519427"/>
              <a:gd name="connsiteY5" fmla="*/ 4421887 h 4699865"/>
              <a:gd name="connsiteX6" fmla="*/ 3234134 w 3519427"/>
              <a:gd name="connsiteY6" fmla="*/ 4436517 h 4699865"/>
              <a:gd name="connsiteX7" fmla="*/ 3212189 w 3519427"/>
              <a:gd name="connsiteY7" fmla="*/ 4443833 h 4699865"/>
              <a:gd name="connsiteX8" fmla="*/ 3190243 w 3519427"/>
              <a:gd name="connsiteY8" fmla="*/ 4458463 h 4699865"/>
              <a:gd name="connsiteX9" fmla="*/ 3146352 w 3519427"/>
              <a:gd name="connsiteY9" fmla="*/ 4465778 h 4699865"/>
              <a:gd name="connsiteX10" fmla="*/ 3117091 w 3519427"/>
              <a:gd name="connsiteY10" fmla="*/ 4473093 h 4699865"/>
              <a:gd name="connsiteX11" fmla="*/ 3073200 w 3519427"/>
              <a:gd name="connsiteY11" fmla="*/ 4487724 h 4699865"/>
              <a:gd name="connsiteX12" fmla="*/ 3051254 w 3519427"/>
              <a:gd name="connsiteY12" fmla="*/ 4502354 h 4699865"/>
              <a:gd name="connsiteX13" fmla="*/ 2985418 w 3519427"/>
              <a:gd name="connsiteY13" fmla="*/ 4524300 h 4699865"/>
              <a:gd name="connsiteX14" fmla="*/ 2963472 w 3519427"/>
              <a:gd name="connsiteY14" fmla="*/ 4531615 h 4699865"/>
              <a:gd name="connsiteX15" fmla="*/ 2926896 w 3519427"/>
              <a:gd name="connsiteY15" fmla="*/ 4546245 h 4699865"/>
              <a:gd name="connsiteX16" fmla="*/ 2890320 w 3519427"/>
              <a:gd name="connsiteY16" fmla="*/ 4553561 h 4699865"/>
              <a:gd name="connsiteX17" fmla="*/ 2861059 w 3519427"/>
              <a:gd name="connsiteY17" fmla="*/ 4560876 h 4699865"/>
              <a:gd name="connsiteX18" fmla="*/ 2839114 w 3519427"/>
              <a:gd name="connsiteY18" fmla="*/ 4568191 h 4699865"/>
              <a:gd name="connsiteX19" fmla="*/ 2802538 w 3519427"/>
              <a:gd name="connsiteY19" fmla="*/ 4575506 h 4699865"/>
              <a:gd name="connsiteX20" fmla="*/ 2758646 w 3519427"/>
              <a:gd name="connsiteY20" fmla="*/ 4590137 h 4699865"/>
              <a:gd name="connsiteX21" fmla="*/ 2736701 w 3519427"/>
              <a:gd name="connsiteY21" fmla="*/ 4597452 h 4699865"/>
              <a:gd name="connsiteX22" fmla="*/ 2714755 w 3519427"/>
              <a:gd name="connsiteY22" fmla="*/ 4604767 h 4699865"/>
              <a:gd name="connsiteX23" fmla="*/ 2656234 w 3519427"/>
              <a:gd name="connsiteY23" fmla="*/ 4619397 h 4699865"/>
              <a:gd name="connsiteX24" fmla="*/ 2612342 w 3519427"/>
              <a:gd name="connsiteY24" fmla="*/ 4634028 h 4699865"/>
              <a:gd name="connsiteX25" fmla="*/ 2590397 w 3519427"/>
              <a:gd name="connsiteY25" fmla="*/ 4641343 h 4699865"/>
              <a:gd name="connsiteX26" fmla="*/ 2553821 w 3519427"/>
              <a:gd name="connsiteY26" fmla="*/ 4648658 h 4699865"/>
              <a:gd name="connsiteX27" fmla="*/ 2509930 w 3519427"/>
              <a:gd name="connsiteY27" fmla="*/ 4663289 h 4699865"/>
              <a:gd name="connsiteX28" fmla="*/ 2480669 w 3519427"/>
              <a:gd name="connsiteY28" fmla="*/ 4670604 h 4699865"/>
              <a:gd name="connsiteX29" fmla="*/ 2436778 w 3519427"/>
              <a:gd name="connsiteY29" fmla="*/ 4685234 h 4699865"/>
              <a:gd name="connsiteX30" fmla="*/ 2414832 w 3519427"/>
              <a:gd name="connsiteY30" fmla="*/ 4692549 h 4699865"/>
              <a:gd name="connsiteX31" fmla="*/ 2297789 w 3519427"/>
              <a:gd name="connsiteY31" fmla="*/ 4699865 h 4699865"/>
              <a:gd name="connsiteX32" fmla="*/ 2166115 w 3519427"/>
              <a:gd name="connsiteY32" fmla="*/ 4692549 h 4699865"/>
              <a:gd name="connsiteX33" fmla="*/ 2107594 w 3519427"/>
              <a:gd name="connsiteY33" fmla="*/ 4648658 h 4699865"/>
              <a:gd name="connsiteX34" fmla="*/ 2092963 w 3519427"/>
              <a:gd name="connsiteY34" fmla="*/ 4619397 h 4699865"/>
              <a:gd name="connsiteX35" fmla="*/ 2063702 w 3519427"/>
              <a:gd name="connsiteY35" fmla="*/ 4582821 h 4699865"/>
              <a:gd name="connsiteX36" fmla="*/ 2049072 w 3519427"/>
              <a:gd name="connsiteY36" fmla="*/ 4560876 h 4699865"/>
              <a:gd name="connsiteX37" fmla="*/ 2034442 w 3519427"/>
              <a:gd name="connsiteY37" fmla="*/ 4546245 h 4699865"/>
              <a:gd name="connsiteX38" fmla="*/ 2019811 w 3519427"/>
              <a:gd name="connsiteY38" fmla="*/ 4524300 h 4699865"/>
              <a:gd name="connsiteX39" fmla="*/ 1990550 w 3519427"/>
              <a:gd name="connsiteY39" fmla="*/ 4495039 h 4699865"/>
              <a:gd name="connsiteX40" fmla="*/ 1975920 w 3519427"/>
              <a:gd name="connsiteY40" fmla="*/ 4473093 h 4699865"/>
              <a:gd name="connsiteX41" fmla="*/ 1932029 w 3519427"/>
              <a:gd name="connsiteY41" fmla="*/ 4443833 h 4699865"/>
              <a:gd name="connsiteX42" fmla="*/ 1917398 w 3519427"/>
              <a:gd name="connsiteY42" fmla="*/ 4421887 h 4699865"/>
              <a:gd name="connsiteX43" fmla="*/ 1873507 w 3519427"/>
              <a:gd name="connsiteY43" fmla="*/ 4392626 h 4699865"/>
              <a:gd name="connsiteX44" fmla="*/ 1851562 w 3519427"/>
              <a:gd name="connsiteY44" fmla="*/ 4377996 h 4699865"/>
              <a:gd name="connsiteX45" fmla="*/ 1793040 w 3519427"/>
              <a:gd name="connsiteY45" fmla="*/ 4326789 h 4699865"/>
              <a:gd name="connsiteX46" fmla="*/ 1785725 w 3519427"/>
              <a:gd name="connsiteY46" fmla="*/ 4304844 h 4699865"/>
              <a:gd name="connsiteX47" fmla="*/ 1749149 w 3519427"/>
              <a:gd name="connsiteY47" fmla="*/ 4282898 h 4699865"/>
              <a:gd name="connsiteX48" fmla="*/ 1697942 w 3519427"/>
              <a:gd name="connsiteY48" fmla="*/ 4246322 h 4699865"/>
              <a:gd name="connsiteX49" fmla="*/ 1690627 w 3519427"/>
              <a:gd name="connsiteY49" fmla="*/ 4224377 h 4699865"/>
              <a:gd name="connsiteX50" fmla="*/ 1654051 w 3519427"/>
              <a:gd name="connsiteY50" fmla="*/ 4195116 h 4699865"/>
              <a:gd name="connsiteX51" fmla="*/ 1632106 w 3519427"/>
              <a:gd name="connsiteY51" fmla="*/ 4151225 h 4699865"/>
              <a:gd name="connsiteX52" fmla="*/ 1588214 w 3519427"/>
              <a:gd name="connsiteY52" fmla="*/ 4121964 h 4699865"/>
              <a:gd name="connsiteX53" fmla="*/ 1551638 w 3519427"/>
              <a:gd name="connsiteY53" fmla="*/ 4092703 h 4699865"/>
              <a:gd name="connsiteX54" fmla="*/ 1515062 w 3519427"/>
              <a:gd name="connsiteY54" fmla="*/ 4085388 h 4699865"/>
              <a:gd name="connsiteX55" fmla="*/ 1449226 w 3519427"/>
              <a:gd name="connsiteY55" fmla="*/ 4092703 h 4699865"/>
              <a:gd name="connsiteX56" fmla="*/ 1434595 w 3519427"/>
              <a:gd name="connsiteY56" fmla="*/ 4107333 h 4699865"/>
              <a:gd name="connsiteX57" fmla="*/ 1405334 w 3519427"/>
              <a:gd name="connsiteY57" fmla="*/ 4143909 h 4699865"/>
              <a:gd name="connsiteX58" fmla="*/ 1383389 w 3519427"/>
              <a:gd name="connsiteY58" fmla="*/ 4209746 h 4699865"/>
              <a:gd name="connsiteX59" fmla="*/ 1376074 w 3519427"/>
              <a:gd name="connsiteY59" fmla="*/ 4231692 h 4699865"/>
              <a:gd name="connsiteX60" fmla="*/ 1346813 w 3519427"/>
              <a:gd name="connsiteY60" fmla="*/ 4260953 h 4699865"/>
              <a:gd name="connsiteX61" fmla="*/ 1302922 w 3519427"/>
              <a:gd name="connsiteY61" fmla="*/ 4275583 h 4699865"/>
              <a:gd name="connsiteX62" fmla="*/ 1229770 w 3519427"/>
              <a:gd name="connsiteY62" fmla="*/ 4260953 h 4699865"/>
              <a:gd name="connsiteX63" fmla="*/ 1185878 w 3519427"/>
              <a:gd name="connsiteY63" fmla="*/ 4231692 h 4699865"/>
              <a:gd name="connsiteX64" fmla="*/ 1141987 w 3519427"/>
              <a:gd name="connsiteY64" fmla="*/ 4217061 h 4699865"/>
              <a:gd name="connsiteX65" fmla="*/ 1090781 w 3519427"/>
              <a:gd name="connsiteY65" fmla="*/ 4195116 h 4699865"/>
              <a:gd name="connsiteX66" fmla="*/ 1076150 w 3519427"/>
              <a:gd name="connsiteY66" fmla="*/ 4180485 h 4699865"/>
              <a:gd name="connsiteX67" fmla="*/ 1046890 w 3519427"/>
              <a:gd name="connsiteY67" fmla="*/ 4173170 h 4699865"/>
              <a:gd name="connsiteX68" fmla="*/ 1024944 w 3519427"/>
              <a:gd name="connsiteY68" fmla="*/ 4165855 h 4699865"/>
              <a:gd name="connsiteX69" fmla="*/ 981053 w 3519427"/>
              <a:gd name="connsiteY69" fmla="*/ 4121964 h 4699865"/>
              <a:gd name="connsiteX70" fmla="*/ 966422 w 3519427"/>
              <a:gd name="connsiteY70" fmla="*/ 4107333 h 4699865"/>
              <a:gd name="connsiteX71" fmla="*/ 944477 w 3519427"/>
              <a:gd name="connsiteY71" fmla="*/ 4092703 h 4699865"/>
              <a:gd name="connsiteX72" fmla="*/ 907901 w 3519427"/>
              <a:gd name="connsiteY72" fmla="*/ 4070757 h 4699865"/>
              <a:gd name="connsiteX73" fmla="*/ 871325 w 3519427"/>
              <a:gd name="connsiteY73" fmla="*/ 4034181 h 4699865"/>
              <a:gd name="connsiteX74" fmla="*/ 849379 w 3519427"/>
              <a:gd name="connsiteY74" fmla="*/ 3997605 h 4699865"/>
              <a:gd name="connsiteX75" fmla="*/ 842064 w 3519427"/>
              <a:gd name="connsiteY75" fmla="*/ 3968345 h 4699865"/>
              <a:gd name="connsiteX76" fmla="*/ 827434 w 3519427"/>
              <a:gd name="connsiteY76" fmla="*/ 3924453 h 4699865"/>
              <a:gd name="connsiteX77" fmla="*/ 820118 w 3519427"/>
              <a:gd name="connsiteY77" fmla="*/ 3902508 h 4699865"/>
              <a:gd name="connsiteX78" fmla="*/ 798173 w 3519427"/>
              <a:gd name="connsiteY78" fmla="*/ 3829356 h 4699865"/>
              <a:gd name="connsiteX79" fmla="*/ 783542 w 3519427"/>
              <a:gd name="connsiteY79" fmla="*/ 3785465 h 4699865"/>
              <a:gd name="connsiteX80" fmla="*/ 768912 w 3519427"/>
              <a:gd name="connsiteY80" fmla="*/ 3763519 h 4699865"/>
              <a:gd name="connsiteX81" fmla="*/ 746966 w 3519427"/>
              <a:gd name="connsiteY81" fmla="*/ 3741573 h 4699865"/>
              <a:gd name="connsiteX82" fmla="*/ 725021 w 3519427"/>
              <a:gd name="connsiteY82" fmla="*/ 3734258 h 4699865"/>
              <a:gd name="connsiteX83" fmla="*/ 710390 w 3519427"/>
              <a:gd name="connsiteY83" fmla="*/ 3719628 h 4699865"/>
              <a:gd name="connsiteX84" fmla="*/ 681130 w 3519427"/>
              <a:gd name="connsiteY84" fmla="*/ 3712313 h 4699865"/>
              <a:gd name="connsiteX85" fmla="*/ 637238 w 3519427"/>
              <a:gd name="connsiteY85" fmla="*/ 3697682 h 4699865"/>
              <a:gd name="connsiteX86" fmla="*/ 615293 w 3519427"/>
              <a:gd name="connsiteY86" fmla="*/ 3690367 h 4699865"/>
              <a:gd name="connsiteX87" fmla="*/ 593347 w 3519427"/>
              <a:gd name="connsiteY87" fmla="*/ 3683052 h 4699865"/>
              <a:gd name="connsiteX88" fmla="*/ 564086 w 3519427"/>
              <a:gd name="connsiteY88" fmla="*/ 3653791 h 4699865"/>
              <a:gd name="connsiteX89" fmla="*/ 542141 w 3519427"/>
              <a:gd name="connsiteY89" fmla="*/ 3609900 h 4699865"/>
              <a:gd name="connsiteX90" fmla="*/ 520195 w 3519427"/>
              <a:gd name="connsiteY90" fmla="*/ 3558693 h 4699865"/>
              <a:gd name="connsiteX91" fmla="*/ 512880 w 3519427"/>
              <a:gd name="connsiteY91" fmla="*/ 3500172 h 4699865"/>
              <a:gd name="connsiteX92" fmla="*/ 498250 w 3519427"/>
              <a:gd name="connsiteY92" fmla="*/ 3448965 h 4699865"/>
              <a:gd name="connsiteX93" fmla="*/ 490934 w 3519427"/>
              <a:gd name="connsiteY93" fmla="*/ 3419705 h 4699865"/>
              <a:gd name="connsiteX94" fmla="*/ 476304 w 3519427"/>
              <a:gd name="connsiteY94" fmla="*/ 3375813 h 4699865"/>
              <a:gd name="connsiteX95" fmla="*/ 468989 w 3519427"/>
              <a:gd name="connsiteY95" fmla="*/ 3353868 h 4699865"/>
              <a:gd name="connsiteX96" fmla="*/ 461674 w 3519427"/>
              <a:gd name="connsiteY96" fmla="*/ 3324607 h 4699865"/>
              <a:gd name="connsiteX97" fmla="*/ 447043 w 3519427"/>
              <a:gd name="connsiteY97" fmla="*/ 3280716 h 4699865"/>
              <a:gd name="connsiteX98" fmla="*/ 432413 w 3519427"/>
              <a:gd name="connsiteY98" fmla="*/ 3214879 h 4699865"/>
              <a:gd name="connsiteX99" fmla="*/ 425098 w 3519427"/>
              <a:gd name="connsiteY99" fmla="*/ 3185618 h 4699865"/>
              <a:gd name="connsiteX100" fmla="*/ 417782 w 3519427"/>
              <a:gd name="connsiteY100" fmla="*/ 3149042 h 4699865"/>
              <a:gd name="connsiteX101" fmla="*/ 388522 w 3519427"/>
              <a:gd name="connsiteY101" fmla="*/ 3105151 h 4699865"/>
              <a:gd name="connsiteX102" fmla="*/ 381206 w 3519427"/>
              <a:gd name="connsiteY102" fmla="*/ 3083205 h 4699865"/>
              <a:gd name="connsiteX103" fmla="*/ 359261 w 3519427"/>
              <a:gd name="connsiteY103" fmla="*/ 3068575 h 4699865"/>
              <a:gd name="connsiteX104" fmla="*/ 330000 w 3519427"/>
              <a:gd name="connsiteY104" fmla="*/ 3039314 h 4699865"/>
              <a:gd name="connsiteX105" fmla="*/ 315370 w 3519427"/>
              <a:gd name="connsiteY105" fmla="*/ 3017369 h 4699865"/>
              <a:gd name="connsiteX106" fmla="*/ 271478 w 3519427"/>
              <a:gd name="connsiteY106" fmla="*/ 2988108 h 4699865"/>
              <a:gd name="connsiteX107" fmla="*/ 227587 w 3519427"/>
              <a:gd name="connsiteY107" fmla="*/ 2951532 h 4699865"/>
              <a:gd name="connsiteX108" fmla="*/ 205642 w 3519427"/>
              <a:gd name="connsiteY108" fmla="*/ 2944217 h 4699865"/>
              <a:gd name="connsiteX109" fmla="*/ 183696 w 3519427"/>
              <a:gd name="connsiteY109" fmla="*/ 2929586 h 4699865"/>
              <a:gd name="connsiteX110" fmla="*/ 132490 w 3519427"/>
              <a:gd name="connsiteY110" fmla="*/ 2907641 h 4699865"/>
              <a:gd name="connsiteX111" fmla="*/ 95914 w 3519427"/>
              <a:gd name="connsiteY111" fmla="*/ 2885695 h 4699865"/>
              <a:gd name="connsiteX112" fmla="*/ 66653 w 3519427"/>
              <a:gd name="connsiteY112" fmla="*/ 2856434 h 4699865"/>
              <a:gd name="connsiteX113" fmla="*/ 52022 w 3519427"/>
              <a:gd name="connsiteY113" fmla="*/ 2841804 h 4699865"/>
              <a:gd name="connsiteX114" fmla="*/ 44707 w 3519427"/>
              <a:gd name="connsiteY114" fmla="*/ 2790597 h 4699865"/>
              <a:gd name="connsiteX115" fmla="*/ 30077 w 3519427"/>
              <a:gd name="connsiteY115" fmla="*/ 2702815 h 4699865"/>
              <a:gd name="connsiteX116" fmla="*/ 37392 w 3519427"/>
              <a:gd name="connsiteY116" fmla="*/ 2629663 h 4699865"/>
              <a:gd name="connsiteX117" fmla="*/ 52022 w 3519427"/>
              <a:gd name="connsiteY117" fmla="*/ 2607717 h 4699865"/>
              <a:gd name="connsiteX118" fmla="*/ 95914 w 3519427"/>
              <a:gd name="connsiteY118" fmla="*/ 2578457 h 4699865"/>
              <a:gd name="connsiteX119" fmla="*/ 117859 w 3519427"/>
              <a:gd name="connsiteY119" fmla="*/ 2571141 h 4699865"/>
              <a:gd name="connsiteX120" fmla="*/ 161750 w 3519427"/>
              <a:gd name="connsiteY120" fmla="*/ 2549196 h 4699865"/>
              <a:gd name="connsiteX121" fmla="*/ 176381 w 3519427"/>
              <a:gd name="connsiteY121" fmla="*/ 2527250 h 4699865"/>
              <a:gd name="connsiteX122" fmla="*/ 198326 w 3519427"/>
              <a:gd name="connsiteY122" fmla="*/ 2505305 h 4699865"/>
              <a:gd name="connsiteX123" fmla="*/ 220272 w 3519427"/>
              <a:gd name="connsiteY123" fmla="*/ 2432153 h 4699865"/>
              <a:gd name="connsiteX124" fmla="*/ 234902 w 3519427"/>
              <a:gd name="connsiteY124" fmla="*/ 2388261 h 4699865"/>
              <a:gd name="connsiteX125" fmla="*/ 249533 w 3519427"/>
              <a:gd name="connsiteY125" fmla="*/ 2344370 h 4699865"/>
              <a:gd name="connsiteX126" fmla="*/ 264163 w 3519427"/>
              <a:gd name="connsiteY126" fmla="*/ 2300479 h 4699865"/>
              <a:gd name="connsiteX127" fmla="*/ 271478 w 3519427"/>
              <a:gd name="connsiteY127" fmla="*/ 2263903 h 4699865"/>
              <a:gd name="connsiteX128" fmla="*/ 286109 w 3519427"/>
              <a:gd name="connsiteY128" fmla="*/ 2220012 h 4699865"/>
              <a:gd name="connsiteX129" fmla="*/ 308054 w 3519427"/>
              <a:gd name="connsiteY129" fmla="*/ 2132229 h 4699865"/>
              <a:gd name="connsiteX130" fmla="*/ 322685 w 3519427"/>
              <a:gd name="connsiteY130" fmla="*/ 2110284 h 4699865"/>
              <a:gd name="connsiteX131" fmla="*/ 337315 w 3519427"/>
              <a:gd name="connsiteY131" fmla="*/ 2066393 h 4699865"/>
              <a:gd name="connsiteX132" fmla="*/ 344630 w 3519427"/>
              <a:gd name="connsiteY132" fmla="*/ 2044447 h 4699865"/>
              <a:gd name="connsiteX133" fmla="*/ 359261 w 3519427"/>
              <a:gd name="connsiteY133" fmla="*/ 2015186 h 4699865"/>
              <a:gd name="connsiteX134" fmla="*/ 373891 w 3519427"/>
              <a:gd name="connsiteY134" fmla="*/ 1956665 h 4699865"/>
              <a:gd name="connsiteX135" fmla="*/ 395837 w 3519427"/>
              <a:gd name="connsiteY135" fmla="*/ 1876197 h 4699865"/>
              <a:gd name="connsiteX136" fmla="*/ 388522 w 3519427"/>
              <a:gd name="connsiteY136" fmla="*/ 1656741 h 4699865"/>
              <a:gd name="connsiteX137" fmla="*/ 366576 w 3519427"/>
              <a:gd name="connsiteY137" fmla="*/ 1590905 h 4699865"/>
              <a:gd name="connsiteX138" fmla="*/ 351946 w 3519427"/>
              <a:gd name="connsiteY138" fmla="*/ 1576274 h 4699865"/>
              <a:gd name="connsiteX139" fmla="*/ 344630 w 3519427"/>
              <a:gd name="connsiteY139" fmla="*/ 1554329 h 4699865"/>
              <a:gd name="connsiteX140" fmla="*/ 330000 w 3519427"/>
              <a:gd name="connsiteY140" fmla="*/ 1539698 h 4699865"/>
              <a:gd name="connsiteX141" fmla="*/ 315370 w 3519427"/>
              <a:gd name="connsiteY141" fmla="*/ 1495807 h 4699865"/>
              <a:gd name="connsiteX142" fmla="*/ 271478 w 3519427"/>
              <a:gd name="connsiteY142" fmla="*/ 1451916 h 4699865"/>
              <a:gd name="connsiteX143" fmla="*/ 234902 w 3519427"/>
              <a:gd name="connsiteY143" fmla="*/ 1415340 h 4699865"/>
              <a:gd name="connsiteX144" fmla="*/ 198326 w 3519427"/>
              <a:gd name="connsiteY144" fmla="*/ 1393394 h 4699865"/>
              <a:gd name="connsiteX145" fmla="*/ 183696 w 3519427"/>
              <a:gd name="connsiteY145" fmla="*/ 1371449 h 4699865"/>
              <a:gd name="connsiteX146" fmla="*/ 198326 w 3519427"/>
              <a:gd name="connsiteY146" fmla="*/ 1181253 h 4699865"/>
              <a:gd name="connsiteX147" fmla="*/ 212957 w 3519427"/>
              <a:gd name="connsiteY147" fmla="*/ 1137362 h 4699865"/>
              <a:gd name="connsiteX148" fmla="*/ 234902 w 3519427"/>
              <a:gd name="connsiteY148" fmla="*/ 1100786 h 4699865"/>
              <a:gd name="connsiteX149" fmla="*/ 256848 w 3519427"/>
              <a:gd name="connsiteY149" fmla="*/ 1056895 h 4699865"/>
              <a:gd name="connsiteX150" fmla="*/ 271478 w 3519427"/>
              <a:gd name="connsiteY150" fmla="*/ 1013004 h 4699865"/>
              <a:gd name="connsiteX151" fmla="*/ 278794 w 3519427"/>
              <a:gd name="connsiteY151" fmla="*/ 991058 h 4699865"/>
              <a:gd name="connsiteX152" fmla="*/ 293424 w 3519427"/>
              <a:gd name="connsiteY152" fmla="*/ 969113 h 4699865"/>
              <a:gd name="connsiteX153" fmla="*/ 300739 w 3519427"/>
              <a:gd name="connsiteY153" fmla="*/ 925221 h 4699865"/>
              <a:gd name="connsiteX154" fmla="*/ 308054 w 3519427"/>
              <a:gd name="connsiteY154" fmla="*/ 903276 h 4699865"/>
              <a:gd name="connsiteX155" fmla="*/ 322685 w 3519427"/>
              <a:gd name="connsiteY155" fmla="*/ 837439 h 4699865"/>
              <a:gd name="connsiteX156" fmla="*/ 330000 w 3519427"/>
              <a:gd name="connsiteY156" fmla="*/ 815493 h 4699865"/>
              <a:gd name="connsiteX157" fmla="*/ 337315 w 3519427"/>
              <a:gd name="connsiteY157" fmla="*/ 778917 h 4699865"/>
              <a:gd name="connsiteX158" fmla="*/ 308054 w 3519427"/>
              <a:gd name="connsiteY158" fmla="*/ 705765 h 4699865"/>
              <a:gd name="connsiteX159" fmla="*/ 286109 w 3519427"/>
              <a:gd name="connsiteY159" fmla="*/ 669189 h 4699865"/>
              <a:gd name="connsiteX160" fmla="*/ 278794 w 3519427"/>
              <a:gd name="connsiteY160" fmla="*/ 647244 h 4699865"/>
              <a:gd name="connsiteX161" fmla="*/ 271478 w 3519427"/>
              <a:gd name="connsiteY161" fmla="*/ 537516 h 4699865"/>
              <a:gd name="connsiteX162" fmla="*/ 242218 w 3519427"/>
              <a:gd name="connsiteY162" fmla="*/ 493625 h 4699865"/>
              <a:gd name="connsiteX163" fmla="*/ 220272 w 3519427"/>
              <a:gd name="connsiteY163" fmla="*/ 449733 h 4699865"/>
              <a:gd name="connsiteX164" fmla="*/ 212957 w 3519427"/>
              <a:gd name="connsiteY164" fmla="*/ 427788 h 4699865"/>
              <a:gd name="connsiteX165" fmla="*/ 198326 w 3519427"/>
              <a:gd name="connsiteY165" fmla="*/ 398527 h 4699865"/>
              <a:gd name="connsiteX166" fmla="*/ 191011 w 3519427"/>
              <a:gd name="connsiteY166" fmla="*/ 354636 h 4699865"/>
              <a:gd name="connsiteX167" fmla="*/ 176381 w 3519427"/>
              <a:gd name="connsiteY167" fmla="*/ 332690 h 4699865"/>
              <a:gd name="connsiteX168" fmla="*/ 169066 w 3519427"/>
              <a:gd name="connsiteY168" fmla="*/ 310745 h 4699865"/>
              <a:gd name="connsiteX169" fmla="*/ 154435 w 3519427"/>
              <a:gd name="connsiteY169" fmla="*/ 288799 h 4699865"/>
              <a:gd name="connsiteX170" fmla="*/ 125174 w 3519427"/>
              <a:gd name="connsiteY170" fmla="*/ 244908 h 4699865"/>
              <a:gd name="connsiteX171" fmla="*/ 103229 w 3519427"/>
              <a:gd name="connsiteY171" fmla="*/ 201017 h 4699865"/>
              <a:gd name="connsiteX172" fmla="*/ 81283 w 3519427"/>
              <a:gd name="connsiteY172" fmla="*/ 164441 h 4699865"/>
              <a:gd name="connsiteX173" fmla="*/ 59338 w 3519427"/>
              <a:gd name="connsiteY173" fmla="*/ 120549 h 4699865"/>
              <a:gd name="connsiteX174" fmla="*/ 37392 w 3519427"/>
              <a:gd name="connsiteY174" fmla="*/ 83973 h 4699865"/>
              <a:gd name="connsiteX175" fmla="*/ 30077 w 3519427"/>
              <a:gd name="connsiteY175" fmla="*/ 62028 h 4699865"/>
              <a:gd name="connsiteX176" fmla="*/ 15446 w 3519427"/>
              <a:gd name="connsiteY176" fmla="*/ 47397 h 4699865"/>
              <a:gd name="connsiteX177" fmla="*/ 81283 w 3519427"/>
              <a:gd name="connsiteY177" fmla="*/ 10821 h 4699865"/>
              <a:gd name="connsiteX178" fmla="*/ 103229 w 3519427"/>
              <a:gd name="connsiteY178" fmla="*/ 25452 h 4699865"/>
              <a:gd name="connsiteX179" fmla="*/ 147120 w 3519427"/>
              <a:gd name="connsiteY179" fmla="*/ 40082 h 4699865"/>
              <a:gd name="connsiteX180" fmla="*/ 191011 w 3519427"/>
              <a:gd name="connsiteY180" fmla="*/ 62028 h 4699865"/>
              <a:gd name="connsiteX181" fmla="*/ 227587 w 3519427"/>
              <a:gd name="connsiteY181" fmla="*/ 91289 h 4699865"/>
              <a:gd name="connsiteX182" fmla="*/ 256848 w 3519427"/>
              <a:gd name="connsiteY182" fmla="*/ 105919 h 4699865"/>
              <a:gd name="connsiteX183" fmla="*/ 300739 w 3519427"/>
              <a:gd name="connsiteY183" fmla="*/ 135180 h 4699865"/>
              <a:gd name="connsiteX184" fmla="*/ 337315 w 3519427"/>
              <a:gd name="connsiteY184" fmla="*/ 157125 h 4699865"/>
              <a:gd name="connsiteX185" fmla="*/ 373891 w 3519427"/>
              <a:gd name="connsiteY185" fmla="*/ 179071 h 4699865"/>
              <a:gd name="connsiteX186" fmla="*/ 403152 w 3519427"/>
              <a:gd name="connsiteY186" fmla="*/ 208332 h 4699865"/>
              <a:gd name="connsiteX187" fmla="*/ 439728 w 3519427"/>
              <a:gd name="connsiteY187" fmla="*/ 237593 h 4699865"/>
              <a:gd name="connsiteX188" fmla="*/ 461674 w 3519427"/>
              <a:gd name="connsiteY188" fmla="*/ 252223 h 4699865"/>
              <a:gd name="connsiteX189" fmla="*/ 498250 w 3519427"/>
              <a:gd name="connsiteY189" fmla="*/ 288799 h 4699865"/>
              <a:gd name="connsiteX190" fmla="*/ 542141 w 3519427"/>
              <a:gd name="connsiteY190" fmla="*/ 318060 h 4699865"/>
              <a:gd name="connsiteX191" fmla="*/ 564086 w 3519427"/>
              <a:gd name="connsiteY191" fmla="*/ 340005 h 4699865"/>
              <a:gd name="connsiteX192" fmla="*/ 607978 w 3519427"/>
              <a:gd name="connsiteY192" fmla="*/ 369266 h 4699865"/>
              <a:gd name="connsiteX193" fmla="*/ 644554 w 3519427"/>
              <a:gd name="connsiteY193" fmla="*/ 398527 h 4699865"/>
              <a:gd name="connsiteX194" fmla="*/ 703075 w 3519427"/>
              <a:gd name="connsiteY194" fmla="*/ 449733 h 4699865"/>
              <a:gd name="connsiteX195" fmla="*/ 725021 w 3519427"/>
              <a:gd name="connsiteY195" fmla="*/ 471679 h 4699865"/>
              <a:gd name="connsiteX196" fmla="*/ 739651 w 3519427"/>
              <a:gd name="connsiteY196" fmla="*/ 493625 h 4699865"/>
              <a:gd name="connsiteX197" fmla="*/ 798173 w 3519427"/>
              <a:gd name="connsiteY197" fmla="*/ 544831 h 4699865"/>
              <a:gd name="connsiteX198" fmla="*/ 812803 w 3519427"/>
              <a:gd name="connsiteY198" fmla="*/ 566777 h 4699865"/>
              <a:gd name="connsiteX199" fmla="*/ 827434 w 3519427"/>
              <a:gd name="connsiteY199" fmla="*/ 581407 h 4699865"/>
              <a:gd name="connsiteX200" fmla="*/ 834749 w 3519427"/>
              <a:gd name="connsiteY200" fmla="*/ 603353 h 4699865"/>
              <a:gd name="connsiteX201" fmla="*/ 849379 w 3519427"/>
              <a:gd name="connsiteY201" fmla="*/ 625298 h 4699865"/>
              <a:gd name="connsiteX202" fmla="*/ 864010 w 3519427"/>
              <a:gd name="connsiteY202" fmla="*/ 669189 h 4699865"/>
              <a:gd name="connsiteX203" fmla="*/ 871325 w 3519427"/>
              <a:gd name="connsiteY203" fmla="*/ 691135 h 4699865"/>
              <a:gd name="connsiteX204" fmla="*/ 885955 w 3519427"/>
              <a:gd name="connsiteY204" fmla="*/ 713081 h 4699865"/>
              <a:gd name="connsiteX205" fmla="*/ 893270 w 3519427"/>
              <a:gd name="connsiteY205" fmla="*/ 742341 h 4699865"/>
              <a:gd name="connsiteX206" fmla="*/ 900586 w 3519427"/>
              <a:gd name="connsiteY206" fmla="*/ 764287 h 4699865"/>
              <a:gd name="connsiteX207" fmla="*/ 907901 w 3519427"/>
              <a:gd name="connsiteY207" fmla="*/ 954482 h 4699865"/>
              <a:gd name="connsiteX208" fmla="*/ 922531 w 3519427"/>
              <a:gd name="connsiteY208" fmla="*/ 969113 h 4699865"/>
              <a:gd name="connsiteX209" fmla="*/ 966422 w 3519427"/>
              <a:gd name="connsiteY209" fmla="*/ 998373 h 4699865"/>
              <a:gd name="connsiteX210" fmla="*/ 1002998 w 3519427"/>
              <a:gd name="connsiteY210" fmla="*/ 1027634 h 4699865"/>
              <a:gd name="connsiteX211" fmla="*/ 1024944 w 3519427"/>
              <a:gd name="connsiteY211" fmla="*/ 1034949 h 4699865"/>
              <a:gd name="connsiteX212" fmla="*/ 1068835 w 3519427"/>
              <a:gd name="connsiteY212" fmla="*/ 1056895 h 4699865"/>
              <a:gd name="connsiteX213" fmla="*/ 1083466 w 3519427"/>
              <a:gd name="connsiteY213" fmla="*/ 1071525 h 4699865"/>
              <a:gd name="connsiteX214" fmla="*/ 1105411 w 3519427"/>
              <a:gd name="connsiteY214" fmla="*/ 1086156 h 4699865"/>
              <a:gd name="connsiteX215" fmla="*/ 1120042 w 3519427"/>
              <a:gd name="connsiteY215" fmla="*/ 1100786 h 4699865"/>
              <a:gd name="connsiteX216" fmla="*/ 1171248 w 3519427"/>
              <a:gd name="connsiteY216" fmla="*/ 1130047 h 4699865"/>
              <a:gd name="connsiteX217" fmla="*/ 1215139 w 3519427"/>
              <a:gd name="connsiteY217" fmla="*/ 1159308 h 4699865"/>
              <a:gd name="connsiteX218" fmla="*/ 1237085 w 3519427"/>
              <a:gd name="connsiteY218" fmla="*/ 1173938 h 4699865"/>
              <a:gd name="connsiteX219" fmla="*/ 1266346 w 3519427"/>
              <a:gd name="connsiteY219" fmla="*/ 1181253 h 4699865"/>
              <a:gd name="connsiteX220" fmla="*/ 1302922 w 3519427"/>
              <a:gd name="connsiteY220" fmla="*/ 1203199 h 4699865"/>
              <a:gd name="connsiteX221" fmla="*/ 1324867 w 3519427"/>
              <a:gd name="connsiteY221" fmla="*/ 1217829 h 4699865"/>
              <a:gd name="connsiteX222" fmla="*/ 1339498 w 3519427"/>
              <a:gd name="connsiteY222" fmla="*/ 1232460 h 4699865"/>
              <a:gd name="connsiteX223" fmla="*/ 1398019 w 3519427"/>
              <a:gd name="connsiteY223" fmla="*/ 1203199 h 4699865"/>
              <a:gd name="connsiteX224" fmla="*/ 1427280 w 3519427"/>
              <a:gd name="connsiteY224" fmla="*/ 1217829 h 4699865"/>
              <a:gd name="connsiteX225" fmla="*/ 1456541 w 3519427"/>
              <a:gd name="connsiteY225" fmla="*/ 1269035 h 4699865"/>
              <a:gd name="connsiteX226" fmla="*/ 1507747 w 3519427"/>
              <a:gd name="connsiteY226" fmla="*/ 1298297 h 4699865"/>
              <a:gd name="connsiteX227" fmla="*/ 1515062 w 3519427"/>
              <a:gd name="connsiteY227" fmla="*/ 1342188 h 4699865"/>
              <a:gd name="connsiteX228" fmla="*/ 1537008 w 3519427"/>
              <a:gd name="connsiteY228" fmla="*/ 1364133 h 4699865"/>
              <a:gd name="connsiteX229" fmla="*/ 1558954 w 3519427"/>
              <a:gd name="connsiteY229" fmla="*/ 1371449 h 4699865"/>
              <a:gd name="connsiteX230" fmla="*/ 1580899 w 3519427"/>
              <a:gd name="connsiteY230" fmla="*/ 1386079 h 4699865"/>
              <a:gd name="connsiteX231" fmla="*/ 1595530 w 3519427"/>
              <a:gd name="connsiteY231" fmla="*/ 1408025 h 4699865"/>
              <a:gd name="connsiteX232" fmla="*/ 1661366 w 3519427"/>
              <a:gd name="connsiteY232" fmla="*/ 1459231 h 4699865"/>
              <a:gd name="connsiteX233" fmla="*/ 1683312 w 3519427"/>
              <a:gd name="connsiteY233" fmla="*/ 1466546 h 4699865"/>
              <a:gd name="connsiteX234" fmla="*/ 1749149 w 3519427"/>
              <a:gd name="connsiteY234" fmla="*/ 1517753 h 4699865"/>
              <a:gd name="connsiteX235" fmla="*/ 1778410 w 3519427"/>
              <a:gd name="connsiteY235" fmla="*/ 1561644 h 4699865"/>
              <a:gd name="connsiteX236" fmla="*/ 1793040 w 3519427"/>
              <a:gd name="connsiteY236" fmla="*/ 1583589 h 4699865"/>
              <a:gd name="connsiteX237" fmla="*/ 1814986 w 3519427"/>
              <a:gd name="connsiteY237" fmla="*/ 1649426 h 4699865"/>
              <a:gd name="connsiteX238" fmla="*/ 1822301 w 3519427"/>
              <a:gd name="connsiteY238" fmla="*/ 1671372 h 4699865"/>
              <a:gd name="connsiteX239" fmla="*/ 1836931 w 3519427"/>
              <a:gd name="connsiteY239" fmla="*/ 1722578 h 4699865"/>
              <a:gd name="connsiteX240" fmla="*/ 1844246 w 3519427"/>
              <a:gd name="connsiteY240" fmla="*/ 1876197 h 4699865"/>
              <a:gd name="connsiteX241" fmla="*/ 1858877 w 3519427"/>
              <a:gd name="connsiteY241" fmla="*/ 1949349 h 4699865"/>
              <a:gd name="connsiteX242" fmla="*/ 1866192 w 3519427"/>
              <a:gd name="connsiteY242" fmla="*/ 2007871 h 4699865"/>
              <a:gd name="connsiteX243" fmla="*/ 1873507 w 3519427"/>
              <a:gd name="connsiteY243" fmla="*/ 2029817 h 4699865"/>
              <a:gd name="connsiteX244" fmla="*/ 1880822 w 3519427"/>
              <a:gd name="connsiteY244" fmla="*/ 2066393 h 4699865"/>
              <a:gd name="connsiteX245" fmla="*/ 1895453 w 3519427"/>
              <a:gd name="connsiteY245" fmla="*/ 2146860 h 4699865"/>
              <a:gd name="connsiteX246" fmla="*/ 1902768 w 3519427"/>
              <a:gd name="connsiteY246" fmla="*/ 2168805 h 4699865"/>
              <a:gd name="connsiteX247" fmla="*/ 1917398 w 3519427"/>
              <a:gd name="connsiteY247" fmla="*/ 2234642 h 4699865"/>
              <a:gd name="connsiteX248" fmla="*/ 1924714 w 3519427"/>
              <a:gd name="connsiteY248" fmla="*/ 2256588 h 4699865"/>
              <a:gd name="connsiteX249" fmla="*/ 1946659 w 3519427"/>
              <a:gd name="connsiteY249" fmla="*/ 2263903 h 4699865"/>
              <a:gd name="connsiteX250" fmla="*/ 1961290 w 3519427"/>
              <a:gd name="connsiteY250" fmla="*/ 2278533 h 4699865"/>
              <a:gd name="connsiteX251" fmla="*/ 2012496 w 3519427"/>
              <a:gd name="connsiteY251" fmla="*/ 2293164 h 4699865"/>
              <a:gd name="connsiteX252" fmla="*/ 2085648 w 3519427"/>
              <a:gd name="connsiteY252" fmla="*/ 2315109 h 4699865"/>
              <a:gd name="connsiteX253" fmla="*/ 2100278 w 3519427"/>
              <a:gd name="connsiteY253" fmla="*/ 2359001 h 4699865"/>
              <a:gd name="connsiteX254" fmla="*/ 2107594 w 3519427"/>
              <a:gd name="connsiteY254" fmla="*/ 2380946 h 4699865"/>
              <a:gd name="connsiteX255" fmla="*/ 2107594 w 3519427"/>
              <a:gd name="connsiteY255" fmla="*/ 2695500 h 4699865"/>
              <a:gd name="connsiteX256" fmla="*/ 2144170 w 3519427"/>
              <a:gd name="connsiteY256" fmla="*/ 2732076 h 4699865"/>
              <a:gd name="connsiteX257" fmla="*/ 2188061 w 3519427"/>
              <a:gd name="connsiteY257" fmla="*/ 2761337 h 4699865"/>
              <a:gd name="connsiteX258" fmla="*/ 2231952 w 3519427"/>
              <a:gd name="connsiteY258" fmla="*/ 2775967 h 4699865"/>
              <a:gd name="connsiteX259" fmla="*/ 2253898 w 3519427"/>
              <a:gd name="connsiteY259" fmla="*/ 2790597 h 4699865"/>
              <a:gd name="connsiteX260" fmla="*/ 2319734 w 3519427"/>
              <a:gd name="connsiteY260" fmla="*/ 2812543 h 4699865"/>
              <a:gd name="connsiteX261" fmla="*/ 2341680 w 3519427"/>
              <a:gd name="connsiteY261" fmla="*/ 2819858 h 4699865"/>
              <a:gd name="connsiteX262" fmla="*/ 2356310 w 3519427"/>
              <a:gd name="connsiteY262" fmla="*/ 2834489 h 4699865"/>
              <a:gd name="connsiteX263" fmla="*/ 2378256 w 3519427"/>
              <a:gd name="connsiteY263" fmla="*/ 2841804 h 4699865"/>
              <a:gd name="connsiteX264" fmla="*/ 2451408 w 3519427"/>
              <a:gd name="connsiteY264" fmla="*/ 2893010 h 4699865"/>
              <a:gd name="connsiteX265" fmla="*/ 2466038 w 3519427"/>
              <a:gd name="connsiteY265" fmla="*/ 2907641 h 4699865"/>
              <a:gd name="connsiteX266" fmla="*/ 2509930 w 3519427"/>
              <a:gd name="connsiteY266" fmla="*/ 2922271 h 4699865"/>
              <a:gd name="connsiteX267" fmla="*/ 2531875 w 3519427"/>
              <a:gd name="connsiteY267" fmla="*/ 2936901 h 4699865"/>
              <a:gd name="connsiteX268" fmla="*/ 2597712 w 3519427"/>
              <a:gd name="connsiteY268" fmla="*/ 2966162 h 4699865"/>
              <a:gd name="connsiteX269" fmla="*/ 2648918 w 3519427"/>
              <a:gd name="connsiteY269" fmla="*/ 3017369 h 4699865"/>
              <a:gd name="connsiteX270" fmla="*/ 2663549 w 3519427"/>
              <a:gd name="connsiteY270" fmla="*/ 3031999 h 4699865"/>
              <a:gd name="connsiteX271" fmla="*/ 2685494 w 3519427"/>
              <a:gd name="connsiteY271" fmla="*/ 3039314 h 4699865"/>
              <a:gd name="connsiteX272" fmla="*/ 2700125 w 3519427"/>
              <a:gd name="connsiteY272" fmla="*/ 3053945 h 4699865"/>
              <a:gd name="connsiteX273" fmla="*/ 2714755 w 3519427"/>
              <a:gd name="connsiteY273" fmla="*/ 3075890 h 4699865"/>
              <a:gd name="connsiteX274" fmla="*/ 2736701 w 3519427"/>
              <a:gd name="connsiteY274" fmla="*/ 3083205 h 4699865"/>
              <a:gd name="connsiteX275" fmla="*/ 2765962 w 3519427"/>
              <a:gd name="connsiteY275" fmla="*/ 3112466 h 4699865"/>
              <a:gd name="connsiteX276" fmla="*/ 2780592 w 3519427"/>
              <a:gd name="connsiteY276" fmla="*/ 3127097 h 4699865"/>
              <a:gd name="connsiteX277" fmla="*/ 2802538 w 3519427"/>
              <a:gd name="connsiteY277" fmla="*/ 3141727 h 4699865"/>
              <a:gd name="connsiteX278" fmla="*/ 2846429 w 3519427"/>
              <a:gd name="connsiteY278" fmla="*/ 3178303 h 4699865"/>
              <a:gd name="connsiteX279" fmla="*/ 2890320 w 3519427"/>
              <a:gd name="connsiteY279" fmla="*/ 3207564 h 4699865"/>
              <a:gd name="connsiteX280" fmla="*/ 2912266 w 3519427"/>
              <a:gd name="connsiteY280" fmla="*/ 3222194 h 4699865"/>
              <a:gd name="connsiteX281" fmla="*/ 2934211 w 3519427"/>
              <a:gd name="connsiteY281" fmla="*/ 3229509 h 4699865"/>
              <a:gd name="connsiteX282" fmla="*/ 2970787 w 3519427"/>
              <a:gd name="connsiteY282" fmla="*/ 3251455 h 4699865"/>
              <a:gd name="connsiteX283" fmla="*/ 2985418 w 3519427"/>
              <a:gd name="connsiteY283" fmla="*/ 3266085 h 4699865"/>
              <a:gd name="connsiteX284" fmla="*/ 3029309 w 3519427"/>
              <a:gd name="connsiteY284" fmla="*/ 3288031 h 4699865"/>
              <a:gd name="connsiteX285" fmla="*/ 3073200 w 3519427"/>
              <a:gd name="connsiteY285" fmla="*/ 3317292 h 4699865"/>
              <a:gd name="connsiteX286" fmla="*/ 3095146 w 3519427"/>
              <a:gd name="connsiteY286" fmla="*/ 3331922 h 4699865"/>
              <a:gd name="connsiteX287" fmla="*/ 3109776 w 3519427"/>
              <a:gd name="connsiteY287" fmla="*/ 3346553 h 4699865"/>
              <a:gd name="connsiteX288" fmla="*/ 3153667 w 3519427"/>
              <a:gd name="connsiteY288" fmla="*/ 3375813 h 4699865"/>
              <a:gd name="connsiteX289" fmla="*/ 3190243 w 3519427"/>
              <a:gd name="connsiteY289" fmla="*/ 3412389 h 4699865"/>
              <a:gd name="connsiteX290" fmla="*/ 3204874 w 3519427"/>
              <a:gd name="connsiteY290" fmla="*/ 3427020 h 4699865"/>
              <a:gd name="connsiteX291" fmla="*/ 3226819 w 3519427"/>
              <a:gd name="connsiteY291" fmla="*/ 3441650 h 4699865"/>
              <a:gd name="connsiteX292" fmla="*/ 3234134 w 3519427"/>
              <a:gd name="connsiteY292" fmla="*/ 3463596 h 4699865"/>
              <a:gd name="connsiteX293" fmla="*/ 3248765 w 3519427"/>
              <a:gd name="connsiteY293" fmla="*/ 3485541 h 4699865"/>
              <a:gd name="connsiteX294" fmla="*/ 3256080 w 3519427"/>
              <a:gd name="connsiteY294" fmla="*/ 3514802 h 4699865"/>
              <a:gd name="connsiteX295" fmla="*/ 3270710 w 3519427"/>
              <a:gd name="connsiteY295" fmla="*/ 3536748 h 4699865"/>
              <a:gd name="connsiteX296" fmla="*/ 3292656 w 3519427"/>
              <a:gd name="connsiteY296" fmla="*/ 3573324 h 4699865"/>
              <a:gd name="connsiteX297" fmla="*/ 3314602 w 3519427"/>
              <a:gd name="connsiteY297" fmla="*/ 3617215 h 4699865"/>
              <a:gd name="connsiteX298" fmla="*/ 3351178 w 3519427"/>
              <a:gd name="connsiteY298" fmla="*/ 3653791 h 4699865"/>
              <a:gd name="connsiteX299" fmla="*/ 3365808 w 3519427"/>
              <a:gd name="connsiteY299" fmla="*/ 3675737 h 4699865"/>
              <a:gd name="connsiteX300" fmla="*/ 3373123 w 3519427"/>
              <a:gd name="connsiteY300" fmla="*/ 3697682 h 4699865"/>
              <a:gd name="connsiteX301" fmla="*/ 3387754 w 3519427"/>
              <a:gd name="connsiteY301" fmla="*/ 3712313 h 4699865"/>
              <a:gd name="connsiteX302" fmla="*/ 3409699 w 3519427"/>
              <a:gd name="connsiteY302" fmla="*/ 3778149 h 4699865"/>
              <a:gd name="connsiteX303" fmla="*/ 3417014 w 3519427"/>
              <a:gd name="connsiteY303" fmla="*/ 3800095 h 4699865"/>
              <a:gd name="connsiteX304" fmla="*/ 3431645 w 3519427"/>
              <a:gd name="connsiteY304" fmla="*/ 3814725 h 4699865"/>
              <a:gd name="connsiteX305" fmla="*/ 3453590 w 3519427"/>
              <a:gd name="connsiteY305" fmla="*/ 3865932 h 4699865"/>
              <a:gd name="connsiteX306" fmla="*/ 3468221 w 3519427"/>
              <a:gd name="connsiteY306" fmla="*/ 3909823 h 4699865"/>
              <a:gd name="connsiteX307" fmla="*/ 3497482 w 3519427"/>
              <a:gd name="connsiteY307" fmla="*/ 3953714 h 4699865"/>
              <a:gd name="connsiteX308" fmla="*/ 3519427 w 3519427"/>
              <a:gd name="connsiteY308" fmla="*/ 4026866 h 4699865"/>
              <a:gd name="connsiteX309" fmla="*/ 3512112 w 3519427"/>
              <a:gd name="connsiteY309" fmla="*/ 4114649 h 4699865"/>
              <a:gd name="connsiteX310" fmla="*/ 3482851 w 3519427"/>
              <a:gd name="connsiteY310" fmla="*/ 4151225 h 4699865"/>
              <a:gd name="connsiteX311" fmla="*/ 3468221 w 3519427"/>
              <a:gd name="connsiteY311" fmla="*/ 4173170 h 4699865"/>
              <a:gd name="connsiteX312" fmla="*/ 3446275 w 3519427"/>
              <a:gd name="connsiteY312" fmla="*/ 4217061 h 4699865"/>
              <a:gd name="connsiteX313" fmla="*/ 3438960 w 3519427"/>
              <a:gd name="connsiteY313" fmla="*/ 4239007 h 4699865"/>
              <a:gd name="connsiteX314" fmla="*/ 3395069 w 3519427"/>
              <a:gd name="connsiteY314" fmla="*/ 4275583 h 4699865"/>
              <a:gd name="connsiteX315" fmla="*/ 3358493 w 3519427"/>
              <a:gd name="connsiteY315" fmla="*/ 4275583 h 4699865"/>
              <a:gd name="connsiteX0" fmla="*/ 3409699 w 3519427"/>
              <a:gd name="connsiteY0" fmla="*/ 4209746 h 4699865"/>
              <a:gd name="connsiteX1" fmla="*/ 3365808 w 3519427"/>
              <a:gd name="connsiteY1" fmla="*/ 4239007 h 4699865"/>
              <a:gd name="connsiteX2" fmla="*/ 3343862 w 3519427"/>
              <a:gd name="connsiteY2" fmla="*/ 4304844 h 4699865"/>
              <a:gd name="connsiteX3" fmla="*/ 3299971 w 3519427"/>
              <a:gd name="connsiteY3" fmla="*/ 4370681 h 4699865"/>
              <a:gd name="connsiteX4" fmla="*/ 3285341 w 3519427"/>
              <a:gd name="connsiteY4" fmla="*/ 4392626 h 4699865"/>
              <a:gd name="connsiteX5" fmla="*/ 3248765 w 3519427"/>
              <a:gd name="connsiteY5" fmla="*/ 4421887 h 4699865"/>
              <a:gd name="connsiteX6" fmla="*/ 3234134 w 3519427"/>
              <a:gd name="connsiteY6" fmla="*/ 4436517 h 4699865"/>
              <a:gd name="connsiteX7" fmla="*/ 3212189 w 3519427"/>
              <a:gd name="connsiteY7" fmla="*/ 4443833 h 4699865"/>
              <a:gd name="connsiteX8" fmla="*/ 3190243 w 3519427"/>
              <a:gd name="connsiteY8" fmla="*/ 4458463 h 4699865"/>
              <a:gd name="connsiteX9" fmla="*/ 3146352 w 3519427"/>
              <a:gd name="connsiteY9" fmla="*/ 4465778 h 4699865"/>
              <a:gd name="connsiteX10" fmla="*/ 3117091 w 3519427"/>
              <a:gd name="connsiteY10" fmla="*/ 4473093 h 4699865"/>
              <a:gd name="connsiteX11" fmla="*/ 3073200 w 3519427"/>
              <a:gd name="connsiteY11" fmla="*/ 4487724 h 4699865"/>
              <a:gd name="connsiteX12" fmla="*/ 3051254 w 3519427"/>
              <a:gd name="connsiteY12" fmla="*/ 4502354 h 4699865"/>
              <a:gd name="connsiteX13" fmla="*/ 2985418 w 3519427"/>
              <a:gd name="connsiteY13" fmla="*/ 4524300 h 4699865"/>
              <a:gd name="connsiteX14" fmla="*/ 2963472 w 3519427"/>
              <a:gd name="connsiteY14" fmla="*/ 4531615 h 4699865"/>
              <a:gd name="connsiteX15" fmla="*/ 2926896 w 3519427"/>
              <a:gd name="connsiteY15" fmla="*/ 4546245 h 4699865"/>
              <a:gd name="connsiteX16" fmla="*/ 2890320 w 3519427"/>
              <a:gd name="connsiteY16" fmla="*/ 4553561 h 4699865"/>
              <a:gd name="connsiteX17" fmla="*/ 2861059 w 3519427"/>
              <a:gd name="connsiteY17" fmla="*/ 4560876 h 4699865"/>
              <a:gd name="connsiteX18" fmla="*/ 2839114 w 3519427"/>
              <a:gd name="connsiteY18" fmla="*/ 4568191 h 4699865"/>
              <a:gd name="connsiteX19" fmla="*/ 2802538 w 3519427"/>
              <a:gd name="connsiteY19" fmla="*/ 4575506 h 4699865"/>
              <a:gd name="connsiteX20" fmla="*/ 2758646 w 3519427"/>
              <a:gd name="connsiteY20" fmla="*/ 4590137 h 4699865"/>
              <a:gd name="connsiteX21" fmla="*/ 2736701 w 3519427"/>
              <a:gd name="connsiteY21" fmla="*/ 4597452 h 4699865"/>
              <a:gd name="connsiteX22" fmla="*/ 2714755 w 3519427"/>
              <a:gd name="connsiteY22" fmla="*/ 4604767 h 4699865"/>
              <a:gd name="connsiteX23" fmla="*/ 2656234 w 3519427"/>
              <a:gd name="connsiteY23" fmla="*/ 4619397 h 4699865"/>
              <a:gd name="connsiteX24" fmla="*/ 2612342 w 3519427"/>
              <a:gd name="connsiteY24" fmla="*/ 4634028 h 4699865"/>
              <a:gd name="connsiteX25" fmla="*/ 2590397 w 3519427"/>
              <a:gd name="connsiteY25" fmla="*/ 4641343 h 4699865"/>
              <a:gd name="connsiteX26" fmla="*/ 2553821 w 3519427"/>
              <a:gd name="connsiteY26" fmla="*/ 4648658 h 4699865"/>
              <a:gd name="connsiteX27" fmla="*/ 2509930 w 3519427"/>
              <a:gd name="connsiteY27" fmla="*/ 4663289 h 4699865"/>
              <a:gd name="connsiteX28" fmla="*/ 2480669 w 3519427"/>
              <a:gd name="connsiteY28" fmla="*/ 4670604 h 4699865"/>
              <a:gd name="connsiteX29" fmla="*/ 2436778 w 3519427"/>
              <a:gd name="connsiteY29" fmla="*/ 4685234 h 4699865"/>
              <a:gd name="connsiteX30" fmla="*/ 2414832 w 3519427"/>
              <a:gd name="connsiteY30" fmla="*/ 4692549 h 4699865"/>
              <a:gd name="connsiteX31" fmla="*/ 2297789 w 3519427"/>
              <a:gd name="connsiteY31" fmla="*/ 4699865 h 4699865"/>
              <a:gd name="connsiteX32" fmla="*/ 2166115 w 3519427"/>
              <a:gd name="connsiteY32" fmla="*/ 4692549 h 4699865"/>
              <a:gd name="connsiteX33" fmla="*/ 2107594 w 3519427"/>
              <a:gd name="connsiteY33" fmla="*/ 4648658 h 4699865"/>
              <a:gd name="connsiteX34" fmla="*/ 2092963 w 3519427"/>
              <a:gd name="connsiteY34" fmla="*/ 4619397 h 4699865"/>
              <a:gd name="connsiteX35" fmla="*/ 2063702 w 3519427"/>
              <a:gd name="connsiteY35" fmla="*/ 4582821 h 4699865"/>
              <a:gd name="connsiteX36" fmla="*/ 2049072 w 3519427"/>
              <a:gd name="connsiteY36" fmla="*/ 4560876 h 4699865"/>
              <a:gd name="connsiteX37" fmla="*/ 2034442 w 3519427"/>
              <a:gd name="connsiteY37" fmla="*/ 4546245 h 4699865"/>
              <a:gd name="connsiteX38" fmla="*/ 2019811 w 3519427"/>
              <a:gd name="connsiteY38" fmla="*/ 4524300 h 4699865"/>
              <a:gd name="connsiteX39" fmla="*/ 1990550 w 3519427"/>
              <a:gd name="connsiteY39" fmla="*/ 4495039 h 4699865"/>
              <a:gd name="connsiteX40" fmla="*/ 1975920 w 3519427"/>
              <a:gd name="connsiteY40" fmla="*/ 4473093 h 4699865"/>
              <a:gd name="connsiteX41" fmla="*/ 1932029 w 3519427"/>
              <a:gd name="connsiteY41" fmla="*/ 4443833 h 4699865"/>
              <a:gd name="connsiteX42" fmla="*/ 1917398 w 3519427"/>
              <a:gd name="connsiteY42" fmla="*/ 4421887 h 4699865"/>
              <a:gd name="connsiteX43" fmla="*/ 1873507 w 3519427"/>
              <a:gd name="connsiteY43" fmla="*/ 4392626 h 4699865"/>
              <a:gd name="connsiteX44" fmla="*/ 1851562 w 3519427"/>
              <a:gd name="connsiteY44" fmla="*/ 4377996 h 4699865"/>
              <a:gd name="connsiteX45" fmla="*/ 1793040 w 3519427"/>
              <a:gd name="connsiteY45" fmla="*/ 4326789 h 4699865"/>
              <a:gd name="connsiteX46" fmla="*/ 1785725 w 3519427"/>
              <a:gd name="connsiteY46" fmla="*/ 4304844 h 4699865"/>
              <a:gd name="connsiteX47" fmla="*/ 1749149 w 3519427"/>
              <a:gd name="connsiteY47" fmla="*/ 4282898 h 4699865"/>
              <a:gd name="connsiteX48" fmla="*/ 1697942 w 3519427"/>
              <a:gd name="connsiteY48" fmla="*/ 4246322 h 4699865"/>
              <a:gd name="connsiteX49" fmla="*/ 1690627 w 3519427"/>
              <a:gd name="connsiteY49" fmla="*/ 4224377 h 4699865"/>
              <a:gd name="connsiteX50" fmla="*/ 1654051 w 3519427"/>
              <a:gd name="connsiteY50" fmla="*/ 4195116 h 4699865"/>
              <a:gd name="connsiteX51" fmla="*/ 1632106 w 3519427"/>
              <a:gd name="connsiteY51" fmla="*/ 4151225 h 4699865"/>
              <a:gd name="connsiteX52" fmla="*/ 1588214 w 3519427"/>
              <a:gd name="connsiteY52" fmla="*/ 4121964 h 4699865"/>
              <a:gd name="connsiteX53" fmla="*/ 1551638 w 3519427"/>
              <a:gd name="connsiteY53" fmla="*/ 4092703 h 4699865"/>
              <a:gd name="connsiteX54" fmla="*/ 1515062 w 3519427"/>
              <a:gd name="connsiteY54" fmla="*/ 4085388 h 4699865"/>
              <a:gd name="connsiteX55" fmla="*/ 1449226 w 3519427"/>
              <a:gd name="connsiteY55" fmla="*/ 4092703 h 4699865"/>
              <a:gd name="connsiteX56" fmla="*/ 1434595 w 3519427"/>
              <a:gd name="connsiteY56" fmla="*/ 4107333 h 4699865"/>
              <a:gd name="connsiteX57" fmla="*/ 1405334 w 3519427"/>
              <a:gd name="connsiteY57" fmla="*/ 4143909 h 4699865"/>
              <a:gd name="connsiteX58" fmla="*/ 1383389 w 3519427"/>
              <a:gd name="connsiteY58" fmla="*/ 4209746 h 4699865"/>
              <a:gd name="connsiteX59" fmla="*/ 1376074 w 3519427"/>
              <a:gd name="connsiteY59" fmla="*/ 4231692 h 4699865"/>
              <a:gd name="connsiteX60" fmla="*/ 1346813 w 3519427"/>
              <a:gd name="connsiteY60" fmla="*/ 4260953 h 4699865"/>
              <a:gd name="connsiteX61" fmla="*/ 1302922 w 3519427"/>
              <a:gd name="connsiteY61" fmla="*/ 4275583 h 4699865"/>
              <a:gd name="connsiteX62" fmla="*/ 1229770 w 3519427"/>
              <a:gd name="connsiteY62" fmla="*/ 4260953 h 4699865"/>
              <a:gd name="connsiteX63" fmla="*/ 1149302 w 3519427"/>
              <a:gd name="connsiteY63" fmla="*/ 4246322 h 4699865"/>
              <a:gd name="connsiteX64" fmla="*/ 1141987 w 3519427"/>
              <a:gd name="connsiteY64" fmla="*/ 4217061 h 4699865"/>
              <a:gd name="connsiteX65" fmla="*/ 1090781 w 3519427"/>
              <a:gd name="connsiteY65" fmla="*/ 4195116 h 4699865"/>
              <a:gd name="connsiteX66" fmla="*/ 1076150 w 3519427"/>
              <a:gd name="connsiteY66" fmla="*/ 4180485 h 4699865"/>
              <a:gd name="connsiteX67" fmla="*/ 1046890 w 3519427"/>
              <a:gd name="connsiteY67" fmla="*/ 4173170 h 4699865"/>
              <a:gd name="connsiteX68" fmla="*/ 1024944 w 3519427"/>
              <a:gd name="connsiteY68" fmla="*/ 4165855 h 4699865"/>
              <a:gd name="connsiteX69" fmla="*/ 981053 w 3519427"/>
              <a:gd name="connsiteY69" fmla="*/ 4121964 h 4699865"/>
              <a:gd name="connsiteX70" fmla="*/ 966422 w 3519427"/>
              <a:gd name="connsiteY70" fmla="*/ 4107333 h 4699865"/>
              <a:gd name="connsiteX71" fmla="*/ 944477 w 3519427"/>
              <a:gd name="connsiteY71" fmla="*/ 4092703 h 4699865"/>
              <a:gd name="connsiteX72" fmla="*/ 907901 w 3519427"/>
              <a:gd name="connsiteY72" fmla="*/ 4070757 h 4699865"/>
              <a:gd name="connsiteX73" fmla="*/ 871325 w 3519427"/>
              <a:gd name="connsiteY73" fmla="*/ 4034181 h 4699865"/>
              <a:gd name="connsiteX74" fmla="*/ 849379 w 3519427"/>
              <a:gd name="connsiteY74" fmla="*/ 3997605 h 4699865"/>
              <a:gd name="connsiteX75" fmla="*/ 842064 w 3519427"/>
              <a:gd name="connsiteY75" fmla="*/ 3968345 h 4699865"/>
              <a:gd name="connsiteX76" fmla="*/ 827434 w 3519427"/>
              <a:gd name="connsiteY76" fmla="*/ 3924453 h 4699865"/>
              <a:gd name="connsiteX77" fmla="*/ 820118 w 3519427"/>
              <a:gd name="connsiteY77" fmla="*/ 3902508 h 4699865"/>
              <a:gd name="connsiteX78" fmla="*/ 798173 w 3519427"/>
              <a:gd name="connsiteY78" fmla="*/ 3829356 h 4699865"/>
              <a:gd name="connsiteX79" fmla="*/ 783542 w 3519427"/>
              <a:gd name="connsiteY79" fmla="*/ 3785465 h 4699865"/>
              <a:gd name="connsiteX80" fmla="*/ 768912 w 3519427"/>
              <a:gd name="connsiteY80" fmla="*/ 3763519 h 4699865"/>
              <a:gd name="connsiteX81" fmla="*/ 746966 w 3519427"/>
              <a:gd name="connsiteY81" fmla="*/ 3741573 h 4699865"/>
              <a:gd name="connsiteX82" fmla="*/ 725021 w 3519427"/>
              <a:gd name="connsiteY82" fmla="*/ 3734258 h 4699865"/>
              <a:gd name="connsiteX83" fmla="*/ 710390 w 3519427"/>
              <a:gd name="connsiteY83" fmla="*/ 3719628 h 4699865"/>
              <a:gd name="connsiteX84" fmla="*/ 681130 w 3519427"/>
              <a:gd name="connsiteY84" fmla="*/ 3712313 h 4699865"/>
              <a:gd name="connsiteX85" fmla="*/ 637238 w 3519427"/>
              <a:gd name="connsiteY85" fmla="*/ 3697682 h 4699865"/>
              <a:gd name="connsiteX86" fmla="*/ 615293 w 3519427"/>
              <a:gd name="connsiteY86" fmla="*/ 3690367 h 4699865"/>
              <a:gd name="connsiteX87" fmla="*/ 593347 w 3519427"/>
              <a:gd name="connsiteY87" fmla="*/ 3683052 h 4699865"/>
              <a:gd name="connsiteX88" fmla="*/ 564086 w 3519427"/>
              <a:gd name="connsiteY88" fmla="*/ 3653791 h 4699865"/>
              <a:gd name="connsiteX89" fmla="*/ 542141 w 3519427"/>
              <a:gd name="connsiteY89" fmla="*/ 3609900 h 4699865"/>
              <a:gd name="connsiteX90" fmla="*/ 520195 w 3519427"/>
              <a:gd name="connsiteY90" fmla="*/ 3558693 h 4699865"/>
              <a:gd name="connsiteX91" fmla="*/ 512880 w 3519427"/>
              <a:gd name="connsiteY91" fmla="*/ 3500172 h 4699865"/>
              <a:gd name="connsiteX92" fmla="*/ 498250 w 3519427"/>
              <a:gd name="connsiteY92" fmla="*/ 3448965 h 4699865"/>
              <a:gd name="connsiteX93" fmla="*/ 490934 w 3519427"/>
              <a:gd name="connsiteY93" fmla="*/ 3419705 h 4699865"/>
              <a:gd name="connsiteX94" fmla="*/ 476304 w 3519427"/>
              <a:gd name="connsiteY94" fmla="*/ 3375813 h 4699865"/>
              <a:gd name="connsiteX95" fmla="*/ 468989 w 3519427"/>
              <a:gd name="connsiteY95" fmla="*/ 3353868 h 4699865"/>
              <a:gd name="connsiteX96" fmla="*/ 461674 w 3519427"/>
              <a:gd name="connsiteY96" fmla="*/ 3324607 h 4699865"/>
              <a:gd name="connsiteX97" fmla="*/ 447043 w 3519427"/>
              <a:gd name="connsiteY97" fmla="*/ 3280716 h 4699865"/>
              <a:gd name="connsiteX98" fmla="*/ 432413 w 3519427"/>
              <a:gd name="connsiteY98" fmla="*/ 3214879 h 4699865"/>
              <a:gd name="connsiteX99" fmla="*/ 425098 w 3519427"/>
              <a:gd name="connsiteY99" fmla="*/ 3185618 h 4699865"/>
              <a:gd name="connsiteX100" fmla="*/ 417782 w 3519427"/>
              <a:gd name="connsiteY100" fmla="*/ 3149042 h 4699865"/>
              <a:gd name="connsiteX101" fmla="*/ 388522 w 3519427"/>
              <a:gd name="connsiteY101" fmla="*/ 3105151 h 4699865"/>
              <a:gd name="connsiteX102" fmla="*/ 381206 w 3519427"/>
              <a:gd name="connsiteY102" fmla="*/ 3083205 h 4699865"/>
              <a:gd name="connsiteX103" fmla="*/ 359261 w 3519427"/>
              <a:gd name="connsiteY103" fmla="*/ 3068575 h 4699865"/>
              <a:gd name="connsiteX104" fmla="*/ 330000 w 3519427"/>
              <a:gd name="connsiteY104" fmla="*/ 3039314 h 4699865"/>
              <a:gd name="connsiteX105" fmla="*/ 315370 w 3519427"/>
              <a:gd name="connsiteY105" fmla="*/ 3017369 h 4699865"/>
              <a:gd name="connsiteX106" fmla="*/ 271478 w 3519427"/>
              <a:gd name="connsiteY106" fmla="*/ 2988108 h 4699865"/>
              <a:gd name="connsiteX107" fmla="*/ 227587 w 3519427"/>
              <a:gd name="connsiteY107" fmla="*/ 2951532 h 4699865"/>
              <a:gd name="connsiteX108" fmla="*/ 205642 w 3519427"/>
              <a:gd name="connsiteY108" fmla="*/ 2944217 h 4699865"/>
              <a:gd name="connsiteX109" fmla="*/ 183696 w 3519427"/>
              <a:gd name="connsiteY109" fmla="*/ 2929586 h 4699865"/>
              <a:gd name="connsiteX110" fmla="*/ 132490 w 3519427"/>
              <a:gd name="connsiteY110" fmla="*/ 2907641 h 4699865"/>
              <a:gd name="connsiteX111" fmla="*/ 95914 w 3519427"/>
              <a:gd name="connsiteY111" fmla="*/ 2885695 h 4699865"/>
              <a:gd name="connsiteX112" fmla="*/ 66653 w 3519427"/>
              <a:gd name="connsiteY112" fmla="*/ 2856434 h 4699865"/>
              <a:gd name="connsiteX113" fmla="*/ 52022 w 3519427"/>
              <a:gd name="connsiteY113" fmla="*/ 2841804 h 4699865"/>
              <a:gd name="connsiteX114" fmla="*/ 44707 w 3519427"/>
              <a:gd name="connsiteY114" fmla="*/ 2790597 h 4699865"/>
              <a:gd name="connsiteX115" fmla="*/ 30077 w 3519427"/>
              <a:gd name="connsiteY115" fmla="*/ 2702815 h 4699865"/>
              <a:gd name="connsiteX116" fmla="*/ 37392 w 3519427"/>
              <a:gd name="connsiteY116" fmla="*/ 2629663 h 4699865"/>
              <a:gd name="connsiteX117" fmla="*/ 52022 w 3519427"/>
              <a:gd name="connsiteY117" fmla="*/ 2607717 h 4699865"/>
              <a:gd name="connsiteX118" fmla="*/ 95914 w 3519427"/>
              <a:gd name="connsiteY118" fmla="*/ 2578457 h 4699865"/>
              <a:gd name="connsiteX119" fmla="*/ 117859 w 3519427"/>
              <a:gd name="connsiteY119" fmla="*/ 2571141 h 4699865"/>
              <a:gd name="connsiteX120" fmla="*/ 161750 w 3519427"/>
              <a:gd name="connsiteY120" fmla="*/ 2549196 h 4699865"/>
              <a:gd name="connsiteX121" fmla="*/ 176381 w 3519427"/>
              <a:gd name="connsiteY121" fmla="*/ 2527250 h 4699865"/>
              <a:gd name="connsiteX122" fmla="*/ 198326 w 3519427"/>
              <a:gd name="connsiteY122" fmla="*/ 2505305 h 4699865"/>
              <a:gd name="connsiteX123" fmla="*/ 220272 w 3519427"/>
              <a:gd name="connsiteY123" fmla="*/ 2432153 h 4699865"/>
              <a:gd name="connsiteX124" fmla="*/ 234902 w 3519427"/>
              <a:gd name="connsiteY124" fmla="*/ 2388261 h 4699865"/>
              <a:gd name="connsiteX125" fmla="*/ 249533 w 3519427"/>
              <a:gd name="connsiteY125" fmla="*/ 2344370 h 4699865"/>
              <a:gd name="connsiteX126" fmla="*/ 264163 w 3519427"/>
              <a:gd name="connsiteY126" fmla="*/ 2300479 h 4699865"/>
              <a:gd name="connsiteX127" fmla="*/ 271478 w 3519427"/>
              <a:gd name="connsiteY127" fmla="*/ 2263903 h 4699865"/>
              <a:gd name="connsiteX128" fmla="*/ 286109 w 3519427"/>
              <a:gd name="connsiteY128" fmla="*/ 2220012 h 4699865"/>
              <a:gd name="connsiteX129" fmla="*/ 308054 w 3519427"/>
              <a:gd name="connsiteY129" fmla="*/ 2132229 h 4699865"/>
              <a:gd name="connsiteX130" fmla="*/ 322685 w 3519427"/>
              <a:gd name="connsiteY130" fmla="*/ 2110284 h 4699865"/>
              <a:gd name="connsiteX131" fmla="*/ 337315 w 3519427"/>
              <a:gd name="connsiteY131" fmla="*/ 2066393 h 4699865"/>
              <a:gd name="connsiteX132" fmla="*/ 344630 w 3519427"/>
              <a:gd name="connsiteY132" fmla="*/ 2044447 h 4699865"/>
              <a:gd name="connsiteX133" fmla="*/ 359261 w 3519427"/>
              <a:gd name="connsiteY133" fmla="*/ 2015186 h 4699865"/>
              <a:gd name="connsiteX134" fmla="*/ 373891 w 3519427"/>
              <a:gd name="connsiteY134" fmla="*/ 1956665 h 4699865"/>
              <a:gd name="connsiteX135" fmla="*/ 395837 w 3519427"/>
              <a:gd name="connsiteY135" fmla="*/ 1876197 h 4699865"/>
              <a:gd name="connsiteX136" fmla="*/ 388522 w 3519427"/>
              <a:gd name="connsiteY136" fmla="*/ 1656741 h 4699865"/>
              <a:gd name="connsiteX137" fmla="*/ 366576 w 3519427"/>
              <a:gd name="connsiteY137" fmla="*/ 1590905 h 4699865"/>
              <a:gd name="connsiteX138" fmla="*/ 351946 w 3519427"/>
              <a:gd name="connsiteY138" fmla="*/ 1576274 h 4699865"/>
              <a:gd name="connsiteX139" fmla="*/ 344630 w 3519427"/>
              <a:gd name="connsiteY139" fmla="*/ 1554329 h 4699865"/>
              <a:gd name="connsiteX140" fmla="*/ 330000 w 3519427"/>
              <a:gd name="connsiteY140" fmla="*/ 1539698 h 4699865"/>
              <a:gd name="connsiteX141" fmla="*/ 315370 w 3519427"/>
              <a:gd name="connsiteY141" fmla="*/ 1495807 h 4699865"/>
              <a:gd name="connsiteX142" fmla="*/ 271478 w 3519427"/>
              <a:gd name="connsiteY142" fmla="*/ 1451916 h 4699865"/>
              <a:gd name="connsiteX143" fmla="*/ 234902 w 3519427"/>
              <a:gd name="connsiteY143" fmla="*/ 1415340 h 4699865"/>
              <a:gd name="connsiteX144" fmla="*/ 198326 w 3519427"/>
              <a:gd name="connsiteY144" fmla="*/ 1393394 h 4699865"/>
              <a:gd name="connsiteX145" fmla="*/ 183696 w 3519427"/>
              <a:gd name="connsiteY145" fmla="*/ 1371449 h 4699865"/>
              <a:gd name="connsiteX146" fmla="*/ 198326 w 3519427"/>
              <a:gd name="connsiteY146" fmla="*/ 1181253 h 4699865"/>
              <a:gd name="connsiteX147" fmla="*/ 212957 w 3519427"/>
              <a:gd name="connsiteY147" fmla="*/ 1137362 h 4699865"/>
              <a:gd name="connsiteX148" fmla="*/ 234902 w 3519427"/>
              <a:gd name="connsiteY148" fmla="*/ 1100786 h 4699865"/>
              <a:gd name="connsiteX149" fmla="*/ 256848 w 3519427"/>
              <a:gd name="connsiteY149" fmla="*/ 1056895 h 4699865"/>
              <a:gd name="connsiteX150" fmla="*/ 271478 w 3519427"/>
              <a:gd name="connsiteY150" fmla="*/ 1013004 h 4699865"/>
              <a:gd name="connsiteX151" fmla="*/ 278794 w 3519427"/>
              <a:gd name="connsiteY151" fmla="*/ 991058 h 4699865"/>
              <a:gd name="connsiteX152" fmla="*/ 293424 w 3519427"/>
              <a:gd name="connsiteY152" fmla="*/ 969113 h 4699865"/>
              <a:gd name="connsiteX153" fmla="*/ 300739 w 3519427"/>
              <a:gd name="connsiteY153" fmla="*/ 925221 h 4699865"/>
              <a:gd name="connsiteX154" fmla="*/ 308054 w 3519427"/>
              <a:gd name="connsiteY154" fmla="*/ 903276 h 4699865"/>
              <a:gd name="connsiteX155" fmla="*/ 322685 w 3519427"/>
              <a:gd name="connsiteY155" fmla="*/ 837439 h 4699865"/>
              <a:gd name="connsiteX156" fmla="*/ 330000 w 3519427"/>
              <a:gd name="connsiteY156" fmla="*/ 815493 h 4699865"/>
              <a:gd name="connsiteX157" fmla="*/ 337315 w 3519427"/>
              <a:gd name="connsiteY157" fmla="*/ 778917 h 4699865"/>
              <a:gd name="connsiteX158" fmla="*/ 308054 w 3519427"/>
              <a:gd name="connsiteY158" fmla="*/ 705765 h 4699865"/>
              <a:gd name="connsiteX159" fmla="*/ 286109 w 3519427"/>
              <a:gd name="connsiteY159" fmla="*/ 669189 h 4699865"/>
              <a:gd name="connsiteX160" fmla="*/ 278794 w 3519427"/>
              <a:gd name="connsiteY160" fmla="*/ 647244 h 4699865"/>
              <a:gd name="connsiteX161" fmla="*/ 271478 w 3519427"/>
              <a:gd name="connsiteY161" fmla="*/ 537516 h 4699865"/>
              <a:gd name="connsiteX162" fmla="*/ 242218 w 3519427"/>
              <a:gd name="connsiteY162" fmla="*/ 493625 h 4699865"/>
              <a:gd name="connsiteX163" fmla="*/ 220272 w 3519427"/>
              <a:gd name="connsiteY163" fmla="*/ 449733 h 4699865"/>
              <a:gd name="connsiteX164" fmla="*/ 212957 w 3519427"/>
              <a:gd name="connsiteY164" fmla="*/ 427788 h 4699865"/>
              <a:gd name="connsiteX165" fmla="*/ 198326 w 3519427"/>
              <a:gd name="connsiteY165" fmla="*/ 398527 h 4699865"/>
              <a:gd name="connsiteX166" fmla="*/ 191011 w 3519427"/>
              <a:gd name="connsiteY166" fmla="*/ 354636 h 4699865"/>
              <a:gd name="connsiteX167" fmla="*/ 176381 w 3519427"/>
              <a:gd name="connsiteY167" fmla="*/ 332690 h 4699865"/>
              <a:gd name="connsiteX168" fmla="*/ 169066 w 3519427"/>
              <a:gd name="connsiteY168" fmla="*/ 310745 h 4699865"/>
              <a:gd name="connsiteX169" fmla="*/ 154435 w 3519427"/>
              <a:gd name="connsiteY169" fmla="*/ 288799 h 4699865"/>
              <a:gd name="connsiteX170" fmla="*/ 125174 w 3519427"/>
              <a:gd name="connsiteY170" fmla="*/ 244908 h 4699865"/>
              <a:gd name="connsiteX171" fmla="*/ 103229 w 3519427"/>
              <a:gd name="connsiteY171" fmla="*/ 201017 h 4699865"/>
              <a:gd name="connsiteX172" fmla="*/ 81283 w 3519427"/>
              <a:gd name="connsiteY172" fmla="*/ 164441 h 4699865"/>
              <a:gd name="connsiteX173" fmla="*/ 59338 w 3519427"/>
              <a:gd name="connsiteY173" fmla="*/ 120549 h 4699865"/>
              <a:gd name="connsiteX174" fmla="*/ 37392 w 3519427"/>
              <a:gd name="connsiteY174" fmla="*/ 83973 h 4699865"/>
              <a:gd name="connsiteX175" fmla="*/ 30077 w 3519427"/>
              <a:gd name="connsiteY175" fmla="*/ 62028 h 4699865"/>
              <a:gd name="connsiteX176" fmla="*/ 15446 w 3519427"/>
              <a:gd name="connsiteY176" fmla="*/ 47397 h 4699865"/>
              <a:gd name="connsiteX177" fmla="*/ 81283 w 3519427"/>
              <a:gd name="connsiteY177" fmla="*/ 10821 h 4699865"/>
              <a:gd name="connsiteX178" fmla="*/ 103229 w 3519427"/>
              <a:gd name="connsiteY178" fmla="*/ 25452 h 4699865"/>
              <a:gd name="connsiteX179" fmla="*/ 147120 w 3519427"/>
              <a:gd name="connsiteY179" fmla="*/ 40082 h 4699865"/>
              <a:gd name="connsiteX180" fmla="*/ 191011 w 3519427"/>
              <a:gd name="connsiteY180" fmla="*/ 62028 h 4699865"/>
              <a:gd name="connsiteX181" fmla="*/ 227587 w 3519427"/>
              <a:gd name="connsiteY181" fmla="*/ 91289 h 4699865"/>
              <a:gd name="connsiteX182" fmla="*/ 256848 w 3519427"/>
              <a:gd name="connsiteY182" fmla="*/ 105919 h 4699865"/>
              <a:gd name="connsiteX183" fmla="*/ 300739 w 3519427"/>
              <a:gd name="connsiteY183" fmla="*/ 135180 h 4699865"/>
              <a:gd name="connsiteX184" fmla="*/ 337315 w 3519427"/>
              <a:gd name="connsiteY184" fmla="*/ 157125 h 4699865"/>
              <a:gd name="connsiteX185" fmla="*/ 373891 w 3519427"/>
              <a:gd name="connsiteY185" fmla="*/ 179071 h 4699865"/>
              <a:gd name="connsiteX186" fmla="*/ 403152 w 3519427"/>
              <a:gd name="connsiteY186" fmla="*/ 208332 h 4699865"/>
              <a:gd name="connsiteX187" fmla="*/ 439728 w 3519427"/>
              <a:gd name="connsiteY187" fmla="*/ 237593 h 4699865"/>
              <a:gd name="connsiteX188" fmla="*/ 461674 w 3519427"/>
              <a:gd name="connsiteY188" fmla="*/ 252223 h 4699865"/>
              <a:gd name="connsiteX189" fmla="*/ 498250 w 3519427"/>
              <a:gd name="connsiteY189" fmla="*/ 288799 h 4699865"/>
              <a:gd name="connsiteX190" fmla="*/ 542141 w 3519427"/>
              <a:gd name="connsiteY190" fmla="*/ 318060 h 4699865"/>
              <a:gd name="connsiteX191" fmla="*/ 564086 w 3519427"/>
              <a:gd name="connsiteY191" fmla="*/ 340005 h 4699865"/>
              <a:gd name="connsiteX192" fmla="*/ 607978 w 3519427"/>
              <a:gd name="connsiteY192" fmla="*/ 369266 h 4699865"/>
              <a:gd name="connsiteX193" fmla="*/ 644554 w 3519427"/>
              <a:gd name="connsiteY193" fmla="*/ 398527 h 4699865"/>
              <a:gd name="connsiteX194" fmla="*/ 703075 w 3519427"/>
              <a:gd name="connsiteY194" fmla="*/ 449733 h 4699865"/>
              <a:gd name="connsiteX195" fmla="*/ 725021 w 3519427"/>
              <a:gd name="connsiteY195" fmla="*/ 471679 h 4699865"/>
              <a:gd name="connsiteX196" fmla="*/ 739651 w 3519427"/>
              <a:gd name="connsiteY196" fmla="*/ 493625 h 4699865"/>
              <a:gd name="connsiteX197" fmla="*/ 798173 w 3519427"/>
              <a:gd name="connsiteY197" fmla="*/ 544831 h 4699865"/>
              <a:gd name="connsiteX198" fmla="*/ 812803 w 3519427"/>
              <a:gd name="connsiteY198" fmla="*/ 566777 h 4699865"/>
              <a:gd name="connsiteX199" fmla="*/ 827434 w 3519427"/>
              <a:gd name="connsiteY199" fmla="*/ 581407 h 4699865"/>
              <a:gd name="connsiteX200" fmla="*/ 834749 w 3519427"/>
              <a:gd name="connsiteY200" fmla="*/ 603353 h 4699865"/>
              <a:gd name="connsiteX201" fmla="*/ 849379 w 3519427"/>
              <a:gd name="connsiteY201" fmla="*/ 625298 h 4699865"/>
              <a:gd name="connsiteX202" fmla="*/ 864010 w 3519427"/>
              <a:gd name="connsiteY202" fmla="*/ 669189 h 4699865"/>
              <a:gd name="connsiteX203" fmla="*/ 871325 w 3519427"/>
              <a:gd name="connsiteY203" fmla="*/ 691135 h 4699865"/>
              <a:gd name="connsiteX204" fmla="*/ 885955 w 3519427"/>
              <a:gd name="connsiteY204" fmla="*/ 713081 h 4699865"/>
              <a:gd name="connsiteX205" fmla="*/ 893270 w 3519427"/>
              <a:gd name="connsiteY205" fmla="*/ 742341 h 4699865"/>
              <a:gd name="connsiteX206" fmla="*/ 900586 w 3519427"/>
              <a:gd name="connsiteY206" fmla="*/ 764287 h 4699865"/>
              <a:gd name="connsiteX207" fmla="*/ 907901 w 3519427"/>
              <a:gd name="connsiteY207" fmla="*/ 954482 h 4699865"/>
              <a:gd name="connsiteX208" fmla="*/ 922531 w 3519427"/>
              <a:gd name="connsiteY208" fmla="*/ 969113 h 4699865"/>
              <a:gd name="connsiteX209" fmla="*/ 966422 w 3519427"/>
              <a:gd name="connsiteY209" fmla="*/ 998373 h 4699865"/>
              <a:gd name="connsiteX210" fmla="*/ 1002998 w 3519427"/>
              <a:gd name="connsiteY210" fmla="*/ 1027634 h 4699865"/>
              <a:gd name="connsiteX211" fmla="*/ 1024944 w 3519427"/>
              <a:gd name="connsiteY211" fmla="*/ 1034949 h 4699865"/>
              <a:gd name="connsiteX212" fmla="*/ 1068835 w 3519427"/>
              <a:gd name="connsiteY212" fmla="*/ 1056895 h 4699865"/>
              <a:gd name="connsiteX213" fmla="*/ 1083466 w 3519427"/>
              <a:gd name="connsiteY213" fmla="*/ 1071525 h 4699865"/>
              <a:gd name="connsiteX214" fmla="*/ 1105411 w 3519427"/>
              <a:gd name="connsiteY214" fmla="*/ 1086156 h 4699865"/>
              <a:gd name="connsiteX215" fmla="*/ 1120042 w 3519427"/>
              <a:gd name="connsiteY215" fmla="*/ 1100786 h 4699865"/>
              <a:gd name="connsiteX216" fmla="*/ 1171248 w 3519427"/>
              <a:gd name="connsiteY216" fmla="*/ 1130047 h 4699865"/>
              <a:gd name="connsiteX217" fmla="*/ 1215139 w 3519427"/>
              <a:gd name="connsiteY217" fmla="*/ 1159308 h 4699865"/>
              <a:gd name="connsiteX218" fmla="*/ 1237085 w 3519427"/>
              <a:gd name="connsiteY218" fmla="*/ 1173938 h 4699865"/>
              <a:gd name="connsiteX219" fmla="*/ 1266346 w 3519427"/>
              <a:gd name="connsiteY219" fmla="*/ 1181253 h 4699865"/>
              <a:gd name="connsiteX220" fmla="*/ 1302922 w 3519427"/>
              <a:gd name="connsiteY220" fmla="*/ 1203199 h 4699865"/>
              <a:gd name="connsiteX221" fmla="*/ 1324867 w 3519427"/>
              <a:gd name="connsiteY221" fmla="*/ 1217829 h 4699865"/>
              <a:gd name="connsiteX222" fmla="*/ 1339498 w 3519427"/>
              <a:gd name="connsiteY222" fmla="*/ 1232460 h 4699865"/>
              <a:gd name="connsiteX223" fmla="*/ 1398019 w 3519427"/>
              <a:gd name="connsiteY223" fmla="*/ 1203199 h 4699865"/>
              <a:gd name="connsiteX224" fmla="*/ 1427280 w 3519427"/>
              <a:gd name="connsiteY224" fmla="*/ 1217829 h 4699865"/>
              <a:gd name="connsiteX225" fmla="*/ 1456541 w 3519427"/>
              <a:gd name="connsiteY225" fmla="*/ 1269035 h 4699865"/>
              <a:gd name="connsiteX226" fmla="*/ 1507747 w 3519427"/>
              <a:gd name="connsiteY226" fmla="*/ 1298297 h 4699865"/>
              <a:gd name="connsiteX227" fmla="*/ 1515062 w 3519427"/>
              <a:gd name="connsiteY227" fmla="*/ 1342188 h 4699865"/>
              <a:gd name="connsiteX228" fmla="*/ 1537008 w 3519427"/>
              <a:gd name="connsiteY228" fmla="*/ 1364133 h 4699865"/>
              <a:gd name="connsiteX229" fmla="*/ 1558954 w 3519427"/>
              <a:gd name="connsiteY229" fmla="*/ 1371449 h 4699865"/>
              <a:gd name="connsiteX230" fmla="*/ 1580899 w 3519427"/>
              <a:gd name="connsiteY230" fmla="*/ 1386079 h 4699865"/>
              <a:gd name="connsiteX231" fmla="*/ 1595530 w 3519427"/>
              <a:gd name="connsiteY231" fmla="*/ 1408025 h 4699865"/>
              <a:gd name="connsiteX232" fmla="*/ 1661366 w 3519427"/>
              <a:gd name="connsiteY232" fmla="*/ 1459231 h 4699865"/>
              <a:gd name="connsiteX233" fmla="*/ 1683312 w 3519427"/>
              <a:gd name="connsiteY233" fmla="*/ 1466546 h 4699865"/>
              <a:gd name="connsiteX234" fmla="*/ 1749149 w 3519427"/>
              <a:gd name="connsiteY234" fmla="*/ 1517753 h 4699865"/>
              <a:gd name="connsiteX235" fmla="*/ 1778410 w 3519427"/>
              <a:gd name="connsiteY235" fmla="*/ 1561644 h 4699865"/>
              <a:gd name="connsiteX236" fmla="*/ 1793040 w 3519427"/>
              <a:gd name="connsiteY236" fmla="*/ 1583589 h 4699865"/>
              <a:gd name="connsiteX237" fmla="*/ 1814986 w 3519427"/>
              <a:gd name="connsiteY237" fmla="*/ 1649426 h 4699865"/>
              <a:gd name="connsiteX238" fmla="*/ 1822301 w 3519427"/>
              <a:gd name="connsiteY238" fmla="*/ 1671372 h 4699865"/>
              <a:gd name="connsiteX239" fmla="*/ 1836931 w 3519427"/>
              <a:gd name="connsiteY239" fmla="*/ 1722578 h 4699865"/>
              <a:gd name="connsiteX240" fmla="*/ 1844246 w 3519427"/>
              <a:gd name="connsiteY240" fmla="*/ 1876197 h 4699865"/>
              <a:gd name="connsiteX241" fmla="*/ 1858877 w 3519427"/>
              <a:gd name="connsiteY241" fmla="*/ 1949349 h 4699865"/>
              <a:gd name="connsiteX242" fmla="*/ 1866192 w 3519427"/>
              <a:gd name="connsiteY242" fmla="*/ 2007871 h 4699865"/>
              <a:gd name="connsiteX243" fmla="*/ 1873507 w 3519427"/>
              <a:gd name="connsiteY243" fmla="*/ 2029817 h 4699865"/>
              <a:gd name="connsiteX244" fmla="*/ 1880822 w 3519427"/>
              <a:gd name="connsiteY244" fmla="*/ 2066393 h 4699865"/>
              <a:gd name="connsiteX245" fmla="*/ 1895453 w 3519427"/>
              <a:gd name="connsiteY245" fmla="*/ 2146860 h 4699865"/>
              <a:gd name="connsiteX246" fmla="*/ 1902768 w 3519427"/>
              <a:gd name="connsiteY246" fmla="*/ 2168805 h 4699865"/>
              <a:gd name="connsiteX247" fmla="*/ 1917398 w 3519427"/>
              <a:gd name="connsiteY247" fmla="*/ 2234642 h 4699865"/>
              <a:gd name="connsiteX248" fmla="*/ 1924714 w 3519427"/>
              <a:gd name="connsiteY248" fmla="*/ 2256588 h 4699865"/>
              <a:gd name="connsiteX249" fmla="*/ 1946659 w 3519427"/>
              <a:gd name="connsiteY249" fmla="*/ 2263903 h 4699865"/>
              <a:gd name="connsiteX250" fmla="*/ 1961290 w 3519427"/>
              <a:gd name="connsiteY250" fmla="*/ 2278533 h 4699865"/>
              <a:gd name="connsiteX251" fmla="*/ 2012496 w 3519427"/>
              <a:gd name="connsiteY251" fmla="*/ 2293164 h 4699865"/>
              <a:gd name="connsiteX252" fmla="*/ 2085648 w 3519427"/>
              <a:gd name="connsiteY252" fmla="*/ 2315109 h 4699865"/>
              <a:gd name="connsiteX253" fmla="*/ 2100278 w 3519427"/>
              <a:gd name="connsiteY253" fmla="*/ 2359001 h 4699865"/>
              <a:gd name="connsiteX254" fmla="*/ 2107594 w 3519427"/>
              <a:gd name="connsiteY254" fmla="*/ 2380946 h 4699865"/>
              <a:gd name="connsiteX255" fmla="*/ 2107594 w 3519427"/>
              <a:gd name="connsiteY255" fmla="*/ 2695500 h 4699865"/>
              <a:gd name="connsiteX256" fmla="*/ 2144170 w 3519427"/>
              <a:gd name="connsiteY256" fmla="*/ 2732076 h 4699865"/>
              <a:gd name="connsiteX257" fmla="*/ 2188061 w 3519427"/>
              <a:gd name="connsiteY257" fmla="*/ 2761337 h 4699865"/>
              <a:gd name="connsiteX258" fmla="*/ 2231952 w 3519427"/>
              <a:gd name="connsiteY258" fmla="*/ 2775967 h 4699865"/>
              <a:gd name="connsiteX259" fmla="*/ 2253898 w 3519427"/>
              <a:gd name="connsiteY259" fmla="*/ 2790597 h 4699865"/>
              <a:gd name="connsiteX260" fmla="*/ 2319734 w 3519427"/>
              <a:gd name="connsiteY260" fmla="*/ 2812543 h 4699865"/>
              <a:gd name="connsiteX261" fmla="*/ 2341680 w 3519427"/>
              <a:gd name="connsiteY261" fmla="*/ 2819858 h 4699865"/>
              <a:gd name="connsiteX262" fmla="*/ 2356310 w 3519427"/>
              <a:gd name="connsiteY262" fmla="*/ 2834489 h 4699865"/>
              <a:gd name="connsiteX263" fmla="*/ 2378256 w 3519427"/>
              <a:gd name="connsiteY263" fmla="*/ 2841804 h 4699865"/>
              <a:gd name="connsiteX264" fmla="*/ 2451408 w 3519427"/>
              <a:gd name="connsiteY264" fmla="*/ 2893010 h 4699865"/>
              <a:gd name="connsiteX265" fmla="*/ 2466038 w 3519427"/>
              <a:gd name="connsiteY265" fmla="*/ 2907641 h 4699865"/>
              <a:gd name="connsiteX266" fmla="*/ 2509930 w 3519427"/>
              <a:gd name="connsiteY266" fmla="*/ 2922271 h 4699865"/>
              <a:gd name="connsiteX267" fmla="*/ 2531875 w 3519427"/>
              <a:gd name="connsiteY267" fmla="*/ 2936901 h 4699865"/>
              <a:gd name="connsiteX268" fmla="*/ 2597712 w 3519427"/>
              <a:gd name="connsiteY268" fmla="*/ 2966162 h 4699865"/>
              <a:gd name="connsiteX269" fmla="*/ 2648918 w 3519427"/>
              <a:gd name="connsiteY269" fmla="*/ 3017369 h 4699865"/>
              <a:gd name="connsiteX270" fmla="*/ 2663549 w 3519427"/>
              <a:gd name="connsiteY270" fmla="*/ 3031999 h 4699865"/>
              <a:gd name="connsiteX271" fmla="*/ 2685494 w 3519427"/>
              <a:gd name="connsiteY271" fmla="*/ 3039314 h 4699865"/>
              <a:gd name="connsiteX272" fmla="*/ 2700125 w 3519427"/>
              <a:gd name="connsiteY272" fmla="*/ 3053945 h 4699865"/>
              <a:gd name="connsiteX273" fmla="*/ 2714755 w 3519427"/>
              <a:gd name="connsiteY273" fmla="*/ 3075890 h 4699865"/>
              <a:gd name="connsiteX274" fmla="*/ 2736701 w 3519427"/>
              <a:gd name="connsiteY274" fmla="*/ 3083205 h 4699865"/>
              <a:gd name="connsiteX275" fmla="*/ 2765962 w 3519427"/>
              <a:gd name="connsiteY275" fmla="*/ 3112466 h 4699865"/>
              <a:gd name="connsiteX276" fmla="*/ 2780592 w 3519427"/>
              <a:gd name="connsiteY276" fmla="*/ 3127097 h 4699865"/>
              <a:gd name="connsiteX277" fmla="*/ 2802538 w 3519427"/>
              <a:gd name="connsiteY277" fmla="*/ 3141727 h 4699865"/>
              <a:gd name="connsiteX278" fmla="*/ 2846429 w 3519427"/>
              <a:gd name="connsiteY278" fmla="*/ 3178303 h 4699865"/>
              <a:gd name="connsiteX279" fmla="*/ 2890320 w 3519427"/>
              <a:gd name="connsiteY279" fmla="*/ 3207564 h 4699865"/>
              <a:gd name="connsiteX280" fmla="*/ 2912266 w 3519427"/>
              <a:gd name="connsiteY280" fmla="*/ 3222194 h 4699865"/>
              <a:gd name="connsiteX281" fmla="*/ 2934211 w 3519427"/>
              <a:gd name="connsiteY281" fmla="*/ 3229509 h 4699865"/>
              <a:gd name="connsiteX282" fmla="*/ 2970787 w 3519427"/>
              <a:gd name="connsiteY282" fmla="*/ 3251455 h 4699865"/>
              <a:gd name="connsiteX283" fmla="*/ 2985418 w 3519427"/>
              <a:gd name="connsiteY283" fmla="*/ 3266085 h 4699865"/>
              <a:gd name="connsiteX284" fmla="*/ 3029309 w 3519427"/>
              <a:gd name="connsiteY284" fmla="*/ 3288031 h 4699865"/>
              <a:gd name="connsiteX285" fmla="*/ 3073200 w 3519427"/>
              <a:gd name="connsiteY285" fmla="*/ 3317292 h 4699865"/>
              <a:gd name="connsiteX286" fmla="*/ 3095146 w 3519427"/>
              <a:gd name="connsiteY286" fmla="*/ 3331922 h 4699865"/>
              <a:gd name="connsiteX287" fmla="*/ 3109776 w 3519427"/>
              <a:gd name="connsiteY287" fmla="*/ 3346553 h 4699865"/>
              <a:gd name="connsiteX288" fmla="*/ 3153667 w 3519427"/>
              <a:gd name="connsiteY288" fmla="*/ 3375813 h 4699865"/>
              <a:gd name="connsiteX289" fmla="*/ 3190243 w 3519427"/>
              <a:gd name="connsiteY289" fmla="*/ 3412389 h 4699865"/>
              <a:gd name="connsiteX290" fmla="*/ 3204874 w 3519427"/>
              <a:gd name="connsiteY290" fmla="*/ 3427020 h 4699865"/>
              <a:gd name="connsiteX291" fmla="*/ 3226819 w 3519427"/>
              <a:gd name="connsiteY291" fmla="*/ 3441650 h 4699865"/>
              <a:gd name="connsiteX292" fmla="*/ 3234134 w 3519427"/>
              <a:gd name="connsiteY292" fmla="*/ 3463596 h 4699865"/>
              <a:gd name="connsiteX293" fmla="*/ 3248765 w 3519427"/>
              <a:gd name="connsiteY293" fmla="*/ 3485541 h 4699865"/>
              <a:gd name="connsiteX294" fmla="*/ 3256080 w 3519427"/>
              <a:gd name="connsiteY294" fmla="*/ 3514802 h 4699865"/>
              <a:gd name="connsiteX295" fmla="*/ 3270710 w 3519427"/>
              <a:gd name="connsiteY295" fmla="*/ 3536748 h 4699865"/>
              <a:gd name="connsiteX296" fmla="*/ 3292656 w 3519427"/>
              <a:gd name="connsiteY296" fmla="*/ 3573324 h 4699865"/>
              <a:gd name="connsiteX297" fmla="*/ 3314602 w 3519427"/>
              <a:gd name="connsiteY297" fmla="*/ 3617215 h 4699865"/>
              <a:gd name="connsiteX298" fmla="*/ 3351178 w 3519427"/>
              <a:gd name="connsiteY298" fmla="*/ 3653791 h 4699865"/>
              <a:gd name="connsiteX299" fmla="*/ 3365808 w 3519427"/>
              <a:gd name="connsiteY299" fmla="*/ 3675737 h 4699865"/>
              <a:gd name="connsiteX300" fmla="*/ 3373123 w 3519427"/>
              <a:gd name="connsiteY300" fmla="*/ 3697682 h 4699865"/>
              <a:gd name="connsiteX301" fmla="*/ 3387754 w 3519427"/>
              <a:gd name="connsiteY301" fmla="*/ 3712313 h 4699865"/>
              <a:gd name="connsiteX302" fmla="*/ 3409699 w 3519427"/>
              <a:gd name="connsiteY302" fmla="*/ 3778149 h 4699865"/>
              <a:gd name="connsiteX303" fmla="*/ 3417014 w 3519427"/>
              <a:gd name="connsiteY303" fmla="*/ 3800095 h 4699865"/>
              <a:gd name="connsiteX304" fmla="*/ 3431645 w 3519427"/>
              <a:gd name="connsiteY304" fmla="*/ 3814725 h 4699865"/>
              <a:gd name="connsiteX305" fmla="*/ 3453590 w 3519427"/>
              <a:gd name="connsiteY305" fmla="*/ 3865932 h 4699865"/>
              <a:gd name="connsiteX306" fmla="*/ 3468221 w 3519427"/>
              <a:gd name="connsiteY306" fmla="*/ 3909823 h 4699865"/>
              <a:gd name="connsiteX307" fmla="*/ 3497482 w 3519427"/>
              <a:gd name="connsiteY307" fmla="*/ 3953714 h 4699865"/>
              <a:gd name="connsiteX308" fmla="*/ 3519427 w 3519427"/>
              <a:gd name="connsiteY308" fmla="*/ 4026866 h 4699865"/>
              <a:gd name="connsiteX309" fmla="*/ 3512112 w 3519427"/>
              <a:gd name="connsiteY309" fmla="*/ 4114649 h 4699865"/>
              <a:gd name="connsiteX310" fmla="*/ 3482851 w 3519427"/>
              <a:gd name="connsiteY310" fmla="*/ 4151225 h 4699865"/>
              <a:gd name="connsiteX311" fmla="*/ 3468221 w 3519427"/>
              <a:gd name="connsiteY311" fmla="*/ 4173170 h 4699865"/>
              <a:gd name="connsiteX312" fmla="*/ 3446275 w 3519427"/>
              <a:gd name="connsiteY312" fmla="*/ 4217061 h 4699865"/>
              <a:gd name="connsiteX313" fmla="*/ 3438960 w 3519427"/>
              <a:gd name="connsiteY313" fmla="*/ 4239007 h 4699865"/>
              <a:gd name="connsiteX314" fmla="*/ 3395069 w 3519427"/>
              <a:gd name="connsiteY314" fmla="*/ 4275583 h 4699865"/>
              <a:gd name="connsiteX315" fmla="*/ 3358493 w 3519427"/>
              <a:gd name="connsiteY315" fmla="*/ 4275583 h 469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Lst>
            <a:rect l="l" t="t" r="r" b="b"/>
            <a:pathLst>
              <a:path w="3519427" h="4699865">
                <a:moveTo>
                  <a:pt x="3409699" y="4209746"/>
                </a:moveTo>
                <a:cubicBezTo>
                  <a:pt x="3395069" y="4219500"/>
                  <a:pt x="3376792" y="4225277"/>
                  <a:pt x="3365808" y="4239007"/>
                </a:cubicBezTo>
                <a:cubicBezTo>
                  <a:pt x="3321942" y="4293841"/>
                  <a:pt x="3369455" y="4266454"/>
                  <a:pt x="3343862" y="4304844"/>
                </a:cubicBezTo>
                <a:lnTo>
                  <a:pt x="3299971" y="4370681"/>
                </a:lnTo>
                <a:cubicBezTo>
                  <a:pt x="3295094" y="4377996"/>
                  <a:pt x="3291558" y="4386409"/>
                  <a:pt x="3285341" y="4392626"/>
                </a:cubicBezTo>
                <a:cubicBezTo>
                  <a:pt x="3250018" y="4427949"/>
                  <a:pt x="3294900" y="4384980"/>
                  <a:pt x="3248765" y="4421887"/>
                </a:cubicBezTo>
                <a:cubicBezTo>
                  <a:pt x="3243379" y="4426195"/>
                  <a:pt x="3240048" y="4432969"/>
                  <a:pt x="3234134" y="4436517"/>
                </a:cubicBezTo>
                <a:cubicBezTo>
                  <a:pt x="3227522" y="4440484"/>
                  <a:pt x="3219086" y="4440385"/>
                  <a:pt x="3212189" y="4443833"/>
                </a:cubicBezTo>
                <a:cubicBezTo>
                  <a:pt x="3204325" y="4447765"/>
                  <a:pt x="3198584" y="4455683"/>
                  <a:pt x="3190243" y="4458463"/>
                </a:cubicBezTo>
                <a:cubicBezTo>
                  <a:pt x="3176172" y="4463153"/>
                  <a:pt x="3160896" y="4462869"/>
                  <a:pt x="3146352" y="4465778"/>
                </a:cubicBezTo>
                <a:cubicBezTo>
                  <a:pt x="3136493" y="4467750"/>
                  <a:pt x="3126721" y="4470204"/>
                  <a:pt x="3117091" y="4473093"/>
                </a:cubicBezTo>
                <a:cubicBezTo>
                  <a:pt x="3102320" y="4477524"/>
                  <a:pt x="3086032" y="4479170"/>
                  <a:pt x="3073200" y="4487724"/>
                </a:cubicBezTo>
                <a:cubicBezTo>
                  <a:pt x="3065885" y="4492601"/>
                  <a:pt x="3059288" y="4498783"/>
                  <a:pt x="3051254" y="4502354"/>
                </a:cubicBezTo>
                <a:cubicBezTo>
                  <a:pt x="3051249" y="4502356"/>
                  <a:pt x="2996394" y="4520641"/>
                  <a:pt x="2985418" y="4524300"/>
                </a:cubicBezTo>
                <a:cubicBezTo>
                  <a:pt x="2978103" y="4526738"/>
                  <a:pt x="2970632" y="4528751"/>
                  <a:pt x="2963472" y="4531615"/>
                </a:cubicBezTo>
                <a:cubicBezTo>
                  <a:pt x="2951280" y="4536492"/>
                  <a:pt x="2939473" y="4542472"/>
                  <a:pt x="2926896" y="4546245"/>
                </a:cubicBezTo>
                <a:cubicBezTo>
                  <a:pt x="2914987" y="4549818"/>
                  <a:pt x="2902457" y="4550864"/>
                  <a:pt x="2890320" y="4553561"/>
                </a:cubicBezTo>
                <a:cubicBezTo>
                  <a:pt x="2880506" y="4555742"/>
                  <a:pt x="2870726" y="4558114"/>
                  <a:pt x="2861059" y="4560876"/>
                </a:cubicBezTo>
                <a:cubicBezTo>
                  <a:pt x="2853645" y="4562994"/>
                  <a:pt x="2846594" y="4566321"/>
                  <a:pt x="2839114" y="4568191"/>
                </a:cubicBezTo>
                <a:cubicBezTo>
                  <a:pt x="2827052" y="4571207"/>
                  <a:pt x="2814533" y="4572235"/>
                  <a:pt x="2802538" y="4575506"/>
                </a:cubicBezTo>
                <a:cubicBezTo>
                  <a:pt x="2787659" y="4579564"/>
                  <a:pt x="2773277" y="4585260"/>
                  <a:pt x="2758646" y="4590137"/>
                </a:cubicBezTo>
                <a:lnTo>
                  <a:pt x="2736701" y="4597452"/>
                </a:lnTo>
                <a:cubicBezTo>
                  <a:pt x="2729386" y="4599890"/>
                  <a:pt x="2722236" y="4602897"/>
                  <a:pt x="2714755" y="4604767"/>
                </a:cubicBezTo>
                <a:cubicBezTo>
                  <a:pt x="2695248" y="4609644"/>
                  <a:pt x="2675309" y="4613038"/>
                  <a:pt x="2656234" y="4619397"/>
                </a:cubicBezTo>
                <a:lnTo>
                  <a:pt x="2612342" y="4634028"/>
                </a:lnTo>
                <a:cubicBezTo>
                  <a:pt x="2605027" y="4636466"/>
                  <a:pt x="2597958" y="4639831"/>
                  <a:pt x="2590397" y="4641343"/>
                </a:cubicBezTo>
                <a:cubicBezTo>
                  <a:pt x="2578205" y="4643781"/>
                  <a:pt x="2565816" y="4645386"/>
                  <a:pt x="2553821" y="4648658"/>
                </a:cubicBezTo>
                <a:cubicBezTo>
                  <a:pt x="2538943" y="4652716"/>
                  <a:pt x="2524891" y="4659549"/>
                  <a:pt x="2509930" y="4663289"/>
                </a:cubicBezTo>
                <a:cubicBezTo>
                  <a:pt x="2500176" y="4665727"/>
                  <a:pt x="2490299" y="4667715"/>
                  <a:pt x="2480669" y="4670604"/>
                </a:cubicBezTo>
                <a:cubicBezTo>
                  <a:pt x="2465898" y="4675035"/>
                  <a:pt x="2451408" y="4680357"/>
                  <a:pt x="2436778" y="4685234"/>
                </a:cubicBezTo>
                <a:cubicBezTo>
                  <a:pt x="2429463" y="4687672"/>
                  <a:pt x="2422528" y="4692068"/>
                  <a:pt x="2414832" y="4692549"/>
                </a:cubicBezTo>
                <a:lnTo>
                  <a:pt x="2297789" y="4699865"/>
                </a:lnTo>
                <a:cubicBezTo>
                  <a:pt x="2253898" y="4697426"/>
                  <a:pt x="2209150" y="4701515"/>
                  <a:pt x="2166115" y="4692549"/>
                </a:cubicBezTo>
                <a:cubicBezTo>
                  <a:pt x="2160800" y="4691442"/>
                  <a:pt x="2117275" y="4663180"/>
                  <a:pt x="2107594" y="4648658"/>
                </a:cubicBezTo>
                <a:cubicBezTo>
                  <a:pt x="2101545" y="4639584"/>
                  <a:pt x="2098373" y="4628865"/>
                  <a:pt x="2092963" y="4619397"/>
                </a:cubicBezTo>
                <a:cubicBezTo>
                  <a:pt x="2070448" y="4579996"/>
                  <a:pt x="2087734" y="4612861"/>
                  <a:pt x="2063702" y="4582821"/>
                </a:cubicBezTo>
                <a:cubicBezTo>
                  <a:pt x="2058210" y="4575956"/>
                  <a:pt x="2054564" y="4567741"/>
                  <a:pt x="2049072" y="4560876"/>
                </a:cubicBezTo>
                <a:cubicBezTo>
                  <a:pt x="2044764" y="4555490"/>
                  <a:pt x="2038750" y="4551631"/>
                  <a:pt x="2034442" y="4546245"/>
                </a:cubicBezTo>
                <a:cubicBezTo>
                  <a:pt x="2028950" y="4539380"/>
                  <a:pt x="2025533" y="4530975"/>
                  <a:pt x="2019811" y="4524300"/>
                </a:cubicBezTo>
                <a:cubicBezTo>
                  <a:pt x="2010834" y="4513827"/>
                  <a:pt x="1998201" y="4506516"/>
                  <a:pt x="1990550" y="4495039"/>
                </a:cubicBezTo>
                <a:cubicBezTo>
                  <a:pt x="1985673" y="4487724"/>
                  <a:pt x="1982537" y="4478882"/>
                  <a:pt x="1975920" y="4473093"/>
                </a:cubicBezTo>
                <a:cubicBezTo>
                  <a:pt x="1962687" y="4461514"/>
                  <a:pt x="1932029" y="4443833"/>
                  <a:pt x="1932029" y="4443833"/>
                </a:cubicBezTo>
                <a:cubicBezTo>
                  <a:pt x="1927152" y="4436518"/>
                  <a:pt x="1924015" y="4427677"/>
                  <a:pt x="1917398" y="4421887"/>
                </a:cubicBezTo>
                <a:cubicBezTo>
                  <a:pt x="1904165" y="4410308"/>
                  <a:pt x="1888137" y="4402380"/>
                  <a:pt x="1873507" y="4392626"/>
                </a:cubicBezTo>
                <a:cubicBezTo>
                  <a:pt x="1866192" y="4387749"/>
                  <a:pt x="1857779" y="4384213"/>
                  <a:pt x="1851562" y="4377996"/>
                </a:cubicBezTo>
                <a:cubicBezTo>
                  <a:pt x="1808769" y="4335203"/>
                  <a:pt x="1829332" y="4350984"/>
                  <a:pt x="1793040" y="4326789"/>
                </a:cubicBezTo>
                <a:cubicBezTo>
                  <a:pt x="1790602" y="4319474"/>
                  <a:pt x="1789692" y="4311456"/>
                  <a:pt x="1785725" y="4304844"/>
                </a:cubicBezTo>
                <a:cubicBezTo>
                  <a:pt x="1775683" y="4288108"/>
                  <a:pt x="1766411" y="4288652"/>
                  <a:pt x="1749149" y="4282898"/>
                </a:cubicBezTo>
                <a:cubicBezTo>
                  <a:pt x="1714435" y="4248184"/>
                  <a:pt x="1732974" y="4257999"/>
                  <a:pt x="1697942" y="4246322"/>
                </a:cubicBezTo>
                <a:cubicBezTo>
                  <a:pt x="1695504" y="4239007"/>
                  <a:pt x="1694594" y="4230989"/>
                  <a:pt x="1690627" y="4224377"/>
                </a:cubicBezTo>
                <a:cubicBezTo>
                  <a:pt x="1683677" y="4212793"/>
                  <a:pt x="1664021" y="4201763"/>
                  <a:pt x="1654051" y="4195116"/>
                </a:cubicBezTo>
                <a:cubicBezTo>
                  <a:pt x="1648833" y="4179462"/>
                  <a:pt x="1645453" y="4162903"/>
                  <a:pt x="1632106" y="4151225"/>
                </a:cubicBezTo>
                <a:cubicBezTo>
                  <a:pt x="1618873" y="4139646"/>
                  <a:pt x="1600647" y="4134398"/>
                  <a:pt x="1588214" y="4121964"/>
                </a:cubicBezTo>
                <a:cubicBezTo>
                  <a:pt x="1577500" y="4111250"/>
                  <a:pt x="1566406" y="4098241"/>
                  <a:pt x="1551638" y="4092703"/>
                </a:cubicBezTo>
                <a:cubicBezTo>
                  <a:pt x="1539996" y="4088337"/>
                  <a:pt x="1527254" y="4087826"/>
                  <a:pt x="1515062" y="4085388"/>
                </a:cubicBezTo>
                <a:cubicBezTo>
                  <a:pt x="1493117" y="4087826"/>
                  <a:pt x="1470528" y="4086893"/>
                  <a:pt x="1449226" y="4092703"/>
                </a:cubicBezTo>
                <a:cubicBezTo>
                  <a:pt x="1442572" y="4094518"/>
                  <a:pt x="1438903" y="4101947"/>
                  <a:pt x="1434595" y="4107333"/>
                </a:cubicBezTo>
                <a:cubicBezTo>
                  <a:pt x="1397683" y="4153473"/>
                  <a:pt x="1440661" y="4108585"/>
                  <a:pt x="1405334" y="4143909"/>
                </a:cubicBezTo>
                <a:lnTo>
                  <a:pt x="1383389" y="4209746"/>
                </a:lnTo>
                <a:cubicBezTo>
                  <a:pt x="1380951" y="4217061"/>
                  <a:pt x="1381527" y="4226239"/>
                  <a:pt x="1376074" y="4231692"/>
                </a:cubicBezTo>
                <a:cubicBezTo>
                  <a:pt x="1366320" y="4241446"/>
                  <a:pt x="1359899" y="4256591"/>
                  <a:pt x="1346813" y="4260953"/>
                </a:cubicBezTo>
                <a:lnTo>
                  <a:pt x="1302922" y="4275583"/>
                </a:lnTo>
                <a:cubicBezTo>
                  <a:pt x="1290200" y="4273766"/>
                  <a:pt x="1255373" y="4265830"/>
                  <a:pt x="1229770" y="4260953"/>
                </a:cubicBezTo>
                <a:cubicBezTo>
                  <a:pt x="1204167" y="4256076"/>
                  <a:pt x="1165983" y="4251883"/>
                  <a:pt x="1149302" y="4246322"/>
                </a:cubicBezTo>
                <a:cubicBezTo>
                  <a:pt x="1134672" y="4241445"/>
                  <a:pt x="1151741" y="4225595"/>
                  <a:pt x="1141987" y="4217061"/>
                </a:cubicBezTo>
                <a:cubicBezTo>
                  <a:pt x="1132234" y="4208527"/>
                  <a:pt x="1128571" y="4204563"/>
                  <a:pt x="1090781" y="4195116"/>
                </a:cubicBezTo>
                <a:cubicBezTo>
                  <a:pt x="1085904" y="4190239"/>
                  <a:pt x="1082319" y="4183570"/>
                  <a:pt x="1076150" y="4180485"/>
                </a:cubicBezTo>
                <a:cubicBezTo>
                  <a:pt x="1067158" y="4175989"/>
                  <a:pt x="1056557" y="4175932"/>
                  <a:pt x="1046890" y="4173170"/>
                </a:cubicBezTo>
                <a:cubicBezTo>
                  <a:pt x="1039476" y="4171052"/>
                  <a:pt x="1032259" y="4168293"/>
                  <a:pt x="1024944" y="4165855"/>
                </a:cubicBezTo>
                <a:lnTo>
                  <a:pt x="981053" y="4121964"/>
                </a:lnTo>
                <a:cubicBezTo>
                  <a:pt x="976176" y="4117087"/>
                  <a:pt x="972161" y="4111159"/>
                  <a:pt x="966422" y="4107333"/>
                </a:cubicBezTo>
                <a:cubicBezTo>
                  <a:pt x="959107" y="4102456"/>
                  <a:pt x="951342" y="4098195"/>
                  <a:pt x="944477" y="4092703"/>
                </a:cubicBezTo>
                <a:cubicBezTo>
                  <a:pt x="915787" y="4069752"/>
                  <a:pt x="946011" y="4083462"/>
                  <a:pt x="907901" y="4070757"/>
                </a:cubicBezTo>
                <a:cubicBezTo>
                  <a:pt x="895709" y="4058565"/>
                  <a:pt x="876777" y="4050538"/>
                  <a:pt x="871325" y="4034181"/>
                </a:cubicBezTo>
                <a:cubicBezTo>
                  <a:pt x="861829" y="4005693"/>
                  <a:pt x="869462" y="4017688"/>
                  <a:pt x="849379" y="3997605"/>
                </a:cubicBezTo>
                <a:cubicBezTo>
                  <a:pt x="846941" y="3987852"/>
                  <a:pt x="844953" y="3977975"/>
                  <a:pt x="842064" y="3968345"/>
                </a:cubicBezTo>
                <a:cubicBezTo>
                  <a:pt x="837633" y="3953573"/>
                  <a:pt x="832311" y="3939084"/>
                  <a:pt x="827434" y="3924453"/>
                </a:cubicBezTo>
                <a:cubicBezTo>
                  <a:pt x="824996" y="3917138"/>
                  <a:pt x="821988" y="3909989"/>
                  <a:pt x="820118" y="3902508"/>
                </a:cubicBezTo>
                <a:cubicBezTo>
                  <a:pt x="809063" y="3858285"/>
                  <a:pt x="815983" y="3882787"/>
                  <a:pt x="798173" y="3829356"/>
                </a:cubicBezTo>
                <a:cubicBezTo>
                  <a:pt x="798171" y="3829351"/>
                  <a:pt x="783546" y="3785470"/>
                  <a:pt x="783542" y="3785465"/>
                </a:cubicBezTo>
                <a:cubicBezTo>
                  <a:pt x="778665" y="3778150"/>
                  <a:pt x="774540" y="3770273"/>
                  <a:pt x="768912" y="3763519"/>
                </a:cubicBezTo>
                <a:cubicBezTo>
                  <a:pt x="762289" y="3755571"/>
                  <a:pt x="755574" y="3747312"/>
                  <a:pt x="746966" y="3741573"/>
                </a:cubicBezTo>
                <a:cubicBezTo>
                  <a:pt x="740550" y="3737296"/>
                  <a:pt x="732336" y="3736696"/>
                  <a:pt x="725021" y="3734258"/>
                </a:cubicBezTo>
                <a:cubicBezTo>
                  <a:pt x="720144" y="3729381"/>
                  <a:pt x="716559" y="3722712"/>
                  <a:pt x="710390" y="3719628"/>
                </a:cubicBezTo>
                <a:cubicBezTo>
                  <a:pt x="701398" y="3715132"/>
                  <a:pt x="690759" y="3715202"/>
                  <a:pt x="681130" y="3712313"/>
                </a:cubicBezTo>
                <a:cubicBezTo>
                  <a:pt x="666358" y="3707881"/>
                  <a:pt x="651869" y="3702559"/>
                  <a:pt x="637238" y="3697682"/>
                </a:cubicBezTo>
                <a:lnTo>
                  <a:pt x="615293" y="3690367"/>
                </a:lnTo>
                <a:lnTo>
                  <a:pt x="593347" y="3683052"/>
                </a:lnTo>
                <a:cubicBezTo>
                  <a:pt x="583593" y="3673298"/>
                  <a:pt x="571737" y="3665268"/>
                  <a:pt x="564086" y="3653791"/>
                </a:cubicBezTo>
                <a:cubicBezTo>
                  <a:pt x="535968" y="3611612"/>
                  <a:pt x="560314" y="3652303"/>
                  <a:pt x="542141" y="3609900"/>
                </a:cubicBezTo>
                <a:cubicBezTo>
                  <a:pt x="515024" y="3546629"/>
                  <a:pt x="537349" y="3610156"/>
                  <a:pt x="520195" y="3558693"/>
                </a:cubicBezTo>
                <a:cubicBezTo>
                  <a:pt x="517757" y="3539186"/>
                  <a:pt x="516112" y="3519563"/>
                  <a:pt x="512880" y="3500172"/>
                </a:cubicBezTo>
                <a:cubicBezTo>
                  <a:pt x="508308" y="3472737"/>
                  <a:pt x="505206" y="3473311"/>
                  <a:pt x="498250" y="3448965"/>
                </a:cubicBezTo>
                <a:cubicBezTo>
                  <a:pt x="495488" y="3439298"/>
                  <a:pt x="493823" y="3429335"/>
                  <a:pt x="490934" y="3419705"/>
                </a:cubicBezTo>
                <a:cubicBezTo>
                  <a:pt x="486502" y="3404933"/>
                  <a:pt x="481181" y="3390444"/>
                  <a:pt x="476304" y="3375813"/>
                </a:cubicBezTo>
                <a:cubicBezTo>
                  <a:pt x="473866" y="3368498"/>
                  <a:pt x="470859" y="3361348"/>
                  <a:pt x="468989" y="3353868"/>
                </a:cubicBezTo>
                <a:cubicBezTo>
                  <a:pt x="466551" y="3344114"/>
                  <a:pt x="464563" y="3334237"/>
                  <a:pt x="461674" y="3324607"/>
                </a:cubicBezTo>
                <a:cubicBezTo>
                  <a:pt x="457243" y="3309836"/>
                  <a:pt x="450783" y="3295677"/>
                  <a:pt x="447043" y="3280716"/>
                </a:cubicBezTo>
                <a:cubicBezTo>
                  <a:pt x="429203" y="3209354"/>
                  <a:pt x="450986" y="3298462"/>
                  <a:pt x="432413" y="3214879"/>
                </a:cubicBezTo>
                <a:cubicBezTo>
                  <a:pt x="430232" y="3205065"/>
                  <a:pt x="427279" y="3195432"/>
                  <a:pt x="425098" y="3185618"/>
                </a:cubicBezTo>
                <a:cubicBezTo>
                  <a:pt x="422401" y="3173481"/>
                  <a:pt x="422927" y="3160361"/>
                  <a:pt x="417782" y="3149042"/>
                </a:cubicBezTo>
                <a:cubicBezTo>
                  <a:pt x="410506" y="3133035"/>
                  <a:pt x="394083" y="3121832"/>
                  <a:pt x="388522" y="3105151"/>
                </a:cubicBezTo>
                <a:cubicBezTo>
                  <a:pt x="386083" y="3097836"/>
                  <a:pt x="386023" y="3089226"/>
                  <a:pt x="381206" y="3083205"/>
                </a:cubicBezTo>
                <a:cubicBezTo>
                  <a:pt x="375714" y="3076340"/>
                  <a:pt x="365936" y="3074296"/>
                  <a:pt x="359261" y="3068575"/>
                </a:cubicBezTo>
                <a:cubicBezTo>
                  <a:pt x="348788" y="3059598"/>
                  <a:pt x="337651" y="3050791"/>
                  <a:pt x="330000" y="3039314"/>
                </a:cubicBezTo>
                <a:cubicBezTo>
                  <a:pt x="325123" y="3031999"/>
                  <a:pt x="321986" y="3023158"/>
                  <a:pt x="315370" y="3017369"/>
                </a:cubicBezTo>
                <a:cubicBezTo>
                  <a:pt x="302137" y="3005790"/>
                  <a:pt x="283911" y="3000542"/>
                  <a:pt x="271478" y="2988108"/>
                </a:cubicBezTo>
                <a:cubicBezTo>
                  <a:pt x="255298" y="2971927"/>
                  <a:pt x="247959" y="2961718"/>
                  <a:pt x="227587" y="2951532"/>
                </a:cubicBezTo>
                <a:cubicBezTo>
                  <a:pt x="220690" y="2948084"/>
                  <a:pt x="212957" y="2946655"/>
                  <a:pt x="205642" y="2944217"/>
                </a:cubicBezTo>
                <a:cubicBezTo>
                  <a:pt x="198327" y="2939340"/>
                  <a:pt x="191560" y="2933518"/>
                  <a:pt x="183696" y="2929586"/>
                </a:cubicBezTo>
                <a:cubicBezTo>
                  <a:pt x="144680" y="2910078"/>
                  <a:pt x="178157" y="2938086"/>
                  <a:pt x="132490" y="2907641"/>
                </a:cubicBezTo>
                <a:cubicBezTo>
                  <a:pt x="92324" y="2880864"/>
                  <a:pt x="146853" y="2902675"/>
                  <a:pt x="95914" y="2885695"/>
                </a:cubicBezTo>
                <a:lnTo>
                  <a:pt x="66653" y="2856434"/>
                </a:lnTo>
                <a:lnTo>
                  <a:pt x="52022" y="2841804"/>
                </a:lnTo>
                <a:cubicBezTo>
                  <a:pt x="49584" y="2824735"/>
                  <a:pt x="46846" y="2807706"/>
                  <a:pt x="44707" y="2790597"/>
                </a:cubicBezTo>
                <a:cubicBezTo>
                  <a:pt x="34907" y="2712197"/>
                  <a:pt x="44944" y="2747419"/>
                  <a:pt x="30077" y="2702815"/>
                </a:cubicBezTo>
                <a:cubicBezTo>
                  <a:pt x="32515" y="2678431"/>
                  <a:pt x="31882" y="2653541"/>
                  <a:pt x="37392" y="2629663"/>
                </a:cubicBezTo>
                <a:cubicBezTo>
                  <a:pt x="39369" y="2621096"/>
                  <a:pt x="46530" y="2614582"/>
                  <a:pt x="52022" y="2607717"/>
                </a:cubicBezTo>
                <a:cubicBezTo>
                  <a:pt x="65615" y="2590726"/>
                  <a:pt x="74318" y="2587713"/>
                  <a:pt x="95914" y="2578457"/>
                </a:cubicBezTo>
                <a:cubicBezTo>
                  <a:pt x="103001" y="2575420"/>
                  <a:pt x="110962" y="2574589"/>
                  <a:pt x="117859" y="2571141"/>
                </a:cubicBezTo>
                <a:cubicBezTo>
                  <a:pt x="174573" y="2542783"/>
                  <a:pt x="106598" y="2567580"/>
                  <a:pt x="161750" y="2549196"/>
                </a:cubicBezTo>
                <a:cubicBezTo>
                  <a:pt x="166627" y="2541881"/>
                  <a:pt x="170752" y="2534004"/>
                  <a:pt x="176381" y="2527250"/>
                </a:cubicBezTo>
                <a:cubicBezTo>
                  <a:pt x="183004" y="2519303"/>
                  <a:pt x="193302" y="2514348"/>
                  <a:pt x="198326" y="2505305"/>
                </a:cubicBezTo>
                <a:cubicBezTo>
                  <a:pt x="209572" y="2485063"/>
                  <a:pt x="213496" y="2454740"/>
                  <a:pt x="220272" y="2432153"/>
                </a:cubicBezTo>
                <a:cubicBezTo>
                  <a:pt x="224703" y="2417381"/>
                  <a:pt x="230025" y="2402892"/>
                  <a:pt x="234902" y="2388261"/>
                </a:cubicBezTo>
                <a:lnTo>
                  <a:pt x="249533" y="2344370"/>
                </a:lnTo>
                <a:cubicBezTo>
                  <a:pt x="249534" y="2344366"/>
                  <a:pt x="264162" y="2300482"/>
                  <a:pt x="264163" y="2300479"/>
                </a:cubicBezTo>
                <a:cubicBezTo>
                  <a:pt x="266601" y="2288287"/>
                  <a:pt x="268206" y="2275898"/>
                  <a:pt x="271478" y="2263903"/>
                </a:cubicBezTo>
                <a:cubicBezTo>
                  <a:pt x="275536" y="2249025"/>
                  <a:pt x="286109" y="2220012"/>
                  <a:pt x="286109" y="2220012"/>
                </a:cubicBezTo>
                <a:cubicBezTo>
                  <a:pt x="289765" y="2198076"/>
                  <a:pt x="295175" y="2151547"/>
                  <a:pt x="308054" y="2132229"/>
                </a:cubicBezTo>
                <a:lnTo>
                  <a:pt x="322685" y="2110284"/>
                </a:lnTo>
                <a:lnTo>
                  <a:pt x="337315" y="2066393"/>
                </a:lnTo>
                <a:cubicBezTo>
                  <a:pt x="339753" y="2059078"/>
                  <a:pt x="341181" y="2051344"/>
                  <a:pt x="344630" y="2044447"/>
                </a:cubicBezTo>
                <a:lnTo>
                  <a:pt x="359261" y="2015186"/>
                </a:lnTo>
                <a:cubicBezTo>
                  <a:pt x="377153" y="1925722"/>
                  <a:pt x="357022" y="2018515"/>
                  <a:pt x="373891" y="1956665"/>
                </a:cubicBezTo>
                <a:cubicBezTo>
                  <a:pt x="398644" y="1865906"/>
                  <a:pt x="378999" y="1926713"/>
                  <a:pt x="395837" y="1876197"/>
                </a:cubicBezTo>
                <a:cubicBezTo>
                  <a:pt x="393399" y="1803045"/>
                  <a:pt x="395990" y="1729552"/>
                  <a:pt x="388522" y="1656741"/>
                </a:cubicBezTo>
                <a:cubicBezTo>
                  <a:pt x="386162" y="1633729"/>
                  <a:pt x="382933" y="1607263"/>
                  <a:pt x="366576" y="1590905"/>
                </a:cubicBezTo>
                <a:lnTo>
                  <a:pt x="351946" y="1576274"/>
                </a:lnTo>
                <a:cubicBezTo>
                  <a:pt x="349507" y="1568959"/>
                  <a:pt x="348597" y="1560941"/>
                  <a:pt x="344630" y="1554329"/>
                </a:cubicBezTo>
                <a:cubicBezTo>
                  <a:pt x="341082" y="1548415"/>
                  <a:pt x="333084" y="1545867"/>
                  <a:pt x="330000" y="1539698"/>
                </a:cubicBezTo>
                <a:cubicBezTo>
                  <a:pt x="323103" y="1525904"/>
                  <a:pt x="326275" y="1506712"/>
                  <a:pt x="315370" y="1495807"/>
                </a:cubicBezTo>
                <a:cubicBezTo>
                  <a:pt x="300739" y="1481177"/>
                  <a:pt x="282955" y="1469132"/>
                  <a:pt x="271478" y="1451916"/>
                </a:cubicBezTo>
                <a:cubicBezTo>
                  <a:pt x="246397" y="1414292"/>
                  <a:pt x="269738" y="1443209"/>
                  <a:pt x="234902" y="1415340"/>
                </a:cubicBezTo>
                <a:cubicBezTo>
                  <a:pt x="206211" y="1392387"/>
                  <a:pt x="236440" y="1406098"/>
                  <a:pt x="198326" y="1393394"/>
                </a:cubicBezTo>
                <a:cubicBezTo>
                  <a:pt x="193449" y="1386079"/>
                  <a:pt x="184062" y="1380233"/>
                  <a:pt x="183696" y="1371449"/>
                </a:cubicBezTo>
                <a:cubicBezTo>
                  <a:pt x="182194" y="1335405"/>
                  <a:pt x="183239" y="1236570"/>
                  <a:pt x="198326" y="1181253"/>
                </a:cubicBezTo>
                <a:cubicBezTo>
                  <a:pt x="202384" y="1166375"/>
                  <a:pt x="208080" y="1151992"/>
                  <a:pt x="212957" y="1137362"/>
                </a:cubicBezTo>
                <a:cubicBezTo>
                  <a:pt x="222453" y="1108874"/>
                  <a:pt x="214820" y="1120870"/>
                  <a:pt x="234902" y="1100786"/>
                </a:cubicBezTo>
                <a:cubicBezTo>
                  <a:pt x="261591" y="1020729"/>
                  <a:pt x="219022" y="1142006"/>
                  <a:pt x="256848" y="1056895"/>
                </a:cubicBezTo>
                <a:cubicBezTo>
                  <a:pt x="263111" y="1042802"/>
                  <a:pt x="266601" y="1027634"/>
                  <a:pt x="271478" y="1013004"/>
                </a:cubicBezTo>
                <a:cubicBezTo>
                  <a:pt x="273917" y="1005689"/>
                  <a:pt x="274517" y="997474"/>
                  <a:pt x="278794" y="991058"/>
                </a:cubicBezTo>
                <a:lnTo>
                  <a:pt x="293424" y="969113"/>
                </a:lnTo>
                <a:cubicBezTo>
                  <a:pt x="295862" y="954482"/>
                  <a:pt x="297521" y="939700"/>
                  <a:pt x="300739" y="925221"/>
                </a:cubicBezTo>
                <a:cubicBezTo>
                  <a:pt x="302412" y="917694"/>
                  <a:pt x="305936" y="910690"/>
                  <a:pt x="308054" y="903276"/>
                </a:cubicBezTo>
                <a:cubicBezTo>
                  <a:pt x="323075" y="850706"/>
                  <a:pt x="307600" y="897783"/>
                  <a:pt x="322685" y="837439"/>
                </a:cubicBezTo>
                <a:cubicBezTo>
                  <a:pt x="324555" y="829958"/>
                  <a:pt x="328130" y="822974"/>
                  <a:pt x="330000" y="815493"/>
                </a:cubicBezTo>
                <a:cubicBezTo>
                  <a:pt x="333015" y="803431"/>
                  <a:pt x="334877" y="791109"/>
                  <a:pt x="337315" y="778917"/>
                </a:cubicBezTo>
                <a:cubicBezTo>
                  <a:pt x="303797" y="661602"/>
                  <a:pt x="340691" y="771037"/>
                  <a:pt x="308054" y="705765"/>
                </a:cubicBezTo>
                <a:cubicBezTo>
                  <a:pt x="289061" y="667779"/>
                  <a:pt x="314686" y="697768"/>
                  <a:pt x="286109" y="669189"/>
                </a:cubicBezTo>
                <a:cubicBezTo>
                  <a:pt x="283671" y="661874"/>
                  <a:pt x="279646" y="654908"/>
                  <a:pt x="278794" y="647244"/>
                </a:cubicBezTo>
                <a:cubicBezTo>
                  <a:pt x="274746" y="610811"/>
                  <a:pt x="279969" y="573176"/>
                  <a:pt x="271478" y="537516"/>
                </a:cubicBezTo>
                <a:cubicBezTo>
                  <a:pt x="267405" y="520411"/>
                  <a:pt x="247779" y="510306"/>
                  <a:pt x="242218" y="493625"/>
                </a:cubicBezTo>
                <a:cubicBezTo>
                  <a:pt x="223828" y="438459"/>
                  <a:pt x="248635" y="506461"/>
                  <a:pt x="220272" y="449733"/>
                </a:cubicBezTo>
                <a:cubicBezTo>
                  <a:pt x="216824" y="442836"/>
                  <a:pt x="215994" y="434875"/>
                  <a:pt x="212957" y="427788"/>
                </a:cubicBezTo>
                <a:cubicBezTo>
                  <a:pt x="208661" y="417765"/>
                  <a:pt x="203203" y="408281"/>
                  <a:pt x="198326" y="398527"/>
                </a:cubicBezTo>
                <a:cubicBezTo>
                  <a:pt x="195888" y="383897"/>
                  <a:pt x="195701" y="368707"/>
                  <a:pt x="191011" y="354636"/>
                </a:cubicBezTo>
                <a:cubicBezTo>
                  <a:pt x="188231" y="346295"/>
                  <a:pt x="180313" y="340554"/>
                  <a:pt x="176381" y="332690"/>
                </a:cubicBezTo>
                <a:cubicBezTo>
                  <a:pt x="172933" y="325793"/>
                  <a:pt x="172514" y="317642"/>
                  <a:pt x="169066" y="310745"/>
                </a:cubicBezTo>
                <a:cubicBezTo>
                  <a:pt x="165134" y="302881"/>
                  <a:pt x="158797" y="296433"/>
                  <a:pt x="154435" y="288799"/>
                </a:cubicBezTo>
                <a:cubicBezTo>
                  <a:pt x="130815" y="247464"/>
                  <a:pt x="151251" y="270983"/>
                  <a:pt x="125174" y="244908"/>
                </a:cubicBezTo>
                <a:cubicBezTo>
                  <a:pt x="106787" y="189745"/>
                  <a:pt x="131590" y="257740"/>
                  <a:pt x="103229" y="201017"/>
                </a:cubicBezTo>
                <a:cubicBezTo>
                  <a:pt x="84237" y="163033"/>
                  <a:pt x="109860" y="193016"/>
                  <a:pt x="81283" y="164441"/>
                </a:cubicBezTo>
                <a:cubicBezTo>
                  <a:pt x="62900" y="109289"/>
                  <a:pt x="87695" y="177261"/>
                  <a:pt x="59338" y="120549"/>
                </a:cubicBezTo>
                <a:cubicBezTo>
                  <a:pt x="40346" y="82566"/>
                  <a:pt x="65967" y="112550"/>
                  <a:pt x="37392" y="83973"/>
                </a:cubicBezTo>
                <a:cubicBezTo>
                  <a:pt x="34954" y="76658"/>
                  <a:pt x="34044" y="68640"/>
                  <a:pt x="30077" y="62028"/>
                </a:cubicBezTo>
                <a:cubicBezTo>
                  <a:pt x="26528" y="56114"/>
                  <a:pt x="18530" y="53566"/>
                  <a:pt x="15446" y="47397"/>
                </a:cubicBezTo>
                <a:cubicBezTo>
                  <a:pt x="-19826" y="-23147"/>
                  <a:pt x="6634" y="4035"/>
                  <a:pt x="81283" y="10821"/>
                </a:cubicBezTo>
                <a:cubicBezTo>
                  <a:pt x="88598" y="15698"/>
                  <a:pt x="95195" y="21881"/>
                  <a:pt x="103229" y="25452"/>
                </a:cubicBezTo>
                <a:cubicBezTo>
                  <a:pt x="117322" y="31715"/>
                  <a:pt x="147120" y="40082"/>
                  <a:pt x="147120" y="40082"/>
                </a:cubicBezTo>
                <a:cubicBezTo>
                  <a:pt x="210007" y="82007"/>
                  <a:pt x="130446" y="31746"/>
                  <a:pt x="191011" y="62028"/>
                </a:cubicBezTo>
                <a:cubicBezTo>
                  <a:pt x="244169" y="88607"/>
                  <a:pt x="186757" y="64069"/>
                  <a:pt x="227587" y="91289"/>
                </a:cubicBezTo>
                <a:cubicBezTo>
                  <a:pt x="236660" y="97338"/>
                  <a:pt x="247094" y="101042"/>
                  <a:pt x="256848" y="105919"/>
                </a:cubicBezTo>
                <a:cubicBezTo>
                  <a:pt x="312651" y="161722"/>
                  <a:pt x="247809" y="103423"/>
                  <a:pt x="300739" y="135180"/>
                </a:cubicBezTo>
                <a:cubicBezTo>
                  <a:pt x="350946" y="165303"/>
                  <a:pt x="275149" y="136403"/>
                  <a:pt x="337315" y="157125"/>
                </a:cubicBezTo>
                <a:cubicBezTo>
                  <a:pt x="391376" y="211186"/>
                  <a:pt x="307417" y="131589"/>
                  <a:pt x="373891" y="179071"/>
                </a:cubicBezTo>
                <a:cubicBezTo>
                  <a:pt x="385115" y="187089"/>
                  <a:pt x="391675" y="200681"/>
                  <a:pt x="403152" y="208332"/>
                </a:cubicBezTo>
                <a:cubicBezTo>
                  <a:pt x="470700" y="253362"/>
                  <a:pt x="387610" y="195898"/>
                  <a:pt x="439728" y="237593"/>
                </a:cubicBezTo>
                <a:cubicBezTo>
                  <a:pt x="446593" y="243085"/>
                  <a:pt x="455057" y="246434"/>
                  <a:pt x="461674" y="252223"/>
                </a:cubicBezTo>
                <a:cubicBezTo>
                  <a:pt x="474650" y="263577"/>
                  <a:pt x="483904" y="279235"/>
                  <a:pt x="498250" y="288799"/>
                </a:cubicBezTo>
                <a:cubicBezTo>
                  <a:pt x="512880" y="298553"/>
                  <a:pt x="529708" y="305627"/>
                  <a:pt x="542141" y="318060"/>
                </a:cubicBezTo>
                <a:cubicBezTo>
                  <a:pt x="549456" y="325375"/>
                  <a:pt x="555920" y="333654"/>
                  <a:pt x="564086" y="340005"/>
                </a:cubicBezTo>
                <a:cubicBezTo>
                  <a:pt x="577966" y="350800"/>
                  <a:pt x="595545" y="356832"/>
                  <a:pt x="607978" y="369266"/>
                </a:cubicBezTo>
                <a:cubicBezTo>
                  <a:pt x="628825" y="390114"/>
                  <a:pt x="616869" y="380071"/>
                  <a:pt x="644554" y="398527"/>
                </a:cubicBezTo>
                <a:cubicBezTo>
                  <a:pt x="686005" y="460706"/>
                  <a:pt x="617734" y="364392"/>
                  <a:pt x="703075" y="449733"/>
                </a:cubicBezTo>
                <a:cubicBezTo>
                  <a:pt x="710390" y="457048"/>
                  <a:pt x="718398" y="463731"/>
                  <a:pt x="725021" y="471679"/>
                </a:cubicBezTo>
                <a:cubicBezTo>
                  <a:pt x="730649" y="478433"/>
                  <a:pt x="733862" y="487008"/>
                  <a:pt x="739651" y="493625"/>
                </a:cubicBezTo>
                <a:cubicBezTo>
                  <a:pt x="769606" y="527859"/>
                  <a:pt x="768427" y="525001"/>
                  <a:pt x="798173" y="544831"/>
                </a:cubicBezTo>
                <a:cubicBezTo>
                  <a:pt x="803050" y="552146"/>
                  <a:pt x="807311" y="559912"/>
                  <a:pt x="812803" y="566777"/>
                </a:cubicBezTo>
                <a:cubicBezTo>
                  <a:pt x="817111" y="572163"/>
                  <a:pt x="823886" y="575493"/>
                  <a:pt x="827434" y="581407"/>
                </a:cubicBezTo>
                <a:cubicBezTo>
                  <a:pt x="831401" y="588019"/>
                  <a:pt x="831301" y="596456"/>
                  <a:pt x="834749" y="603353"/>
                </a:cubicBezTo>
                <a:cubicBezTo>
                  <a:pt x="838681" y="611216"/>
                  <a:pt x="844502" y="617983"/>
                  <a:pt x="849379" y="625298"/>
                </a:cubicBezTo>
                <a:lnTo>
                  <a:pt x="864010" y="669189"/>
                </a:lnTo>
                <a:cubicBezTo>
                  <a:pt x="866448" y="676504"/>
                  <a:pt x="867048" y="684719"/>
                  <a:pt x="871325" y="691135"/>
                </a:cubicBezTo>
                <a:lnTo>
                  <a:pt x="885955" y="713081"/>
                </a:lnTo>
                <a:cubicBezTo>
                  <a:pt x="888393" y="722834"/>
                  <a:pt x="890508" y="732674"/>
                  <a:pt x="893270" y="742341"/>
                </a:cubicBezTo>
                <a:cubicBezTo>
                  <a:pt x="895389" y="749755"/>
                  <a:pt x="900055" y="756594"/>
                  <a:pt x="900586" y="764287"/>
                </a:cubicBezTo>
                <a:cubicBezTo>
                  <a:pt x="904951" y="827582"/>
                  <a:pt x="901142" y="891398"/>
                  <a:pt x="907901" y="954482"/>
                </a:cubicBezTo>
                <a:cubicBezTo>
                  <a:pt x="908636" y="961340"/>
                  <a:pt x="917014" y="964975"/>
                  <a:pt x="922531" y="969113"/>
                </a:cubicBezTo>
                <a:cubicBezTo>
                  <a:pt x="936598" y="979663"/>
                  <a:pt x="953989" y="985940"/>
                  <a:pt x="966422" y="998373"/>
                </a:cubicBezTo>
                <a:cubicBezTo>
                  <a:pt x="980030" y="1011981"/>
                  <a:pt x="984543" y="1018407"/>
                  <a:pt x="1002998" y="1027634"/>
                </a:cubicBezTo>
                <a:cubicBezTo>
                  <a:pt x="1009895" y="1031082"/>
                  <a:pt x="1017629" y="1032511"/>
                  <a:pt x="1024944" y="1034949"/>
                </a:cubicBezTo>
                <a:cubicBezTo>
                  <a:pt x="1059011" y="1069019"/>
                  <a:pt x="1014911" y="1029934"/>
                  <a:pt x="1068835" y="1056895"/>
                </a:cubicBezTo>
                <a:cubicBezTo>
                  <a:pt x="1075004" y="1059979"/>
                  <a:pt x="1078080" y="1067217"/>
                  <a:pt x="1083466" y="1071525"/>
                </a:cubicBezTo>
                <a:cubicBezTo>
                  <a:pt x="1090331" y="1077017"/>
                  <a:pt x="1098546" y="1080664"/>
                  <a:pt x="1105411" y="1086156"/>
                </a:cubicBezTo>
                <a:cubicBezTo>
                  <a:pt x="1110797" y="1090464"/>
                  <a:pt x="1114744" y="1096371"/>
                  <a:pt x="1120042" y="1100786"/>
                </a:cubicBezTo>
                <a:cubicBezTo>
                  <a:pt x="1187237" y="1156782"/>
                  <a:pt x="1117645" y="1100267"/>
                  <a:pt x="1171248" y="1130047"/>
                </a:cubicBezTo>
                <a:cubicBezTo>
                  <a:pt x="1186619" y="1138586"/>
                  <a:pt x="1200509" y="1149554"/>
                  <a:pt x="1215139" y="1159308"/>
                </a:cubicBezTo>
                <a:cubicBezTo>
                  <a:pt x="1222454" y="1164185"/>
                  <a:pt x="1228556" y="1171806"/>
                  <a:pt x="1237085" y="1173938"/>
                </a:cubicBezTo>
                <a:lnTo>
                  <a:pt x="1266346" y="1181253"/>
                </a:lnTo>
                <a:cubicBezTo>
                  <a:pt x="1294921" y="1209830"/>
                  <a:pt x="1264938" y="1184207"/>
                  <a:pt x="1302922" y="1203199"/>
                </a:cubicBezTo>
                <a:cubicBezTo>
                  <a:pt x="1310785" y="1207131"/>
                  <a:pt x="1318002" y="1212337"/>
                  <a:pt x="1324867" y="1217829"/>
                </a:cubicBezTo>
                <a:cubicBezTo>
                  <a:pt x="1330253" y="1222138"/>
                  <a:pt x="1327306" y="1234898"/>
                  <a:pt x="1339498" y="1232460"/>
                </a:cubicBezTo>
                <a:cubicBezTo>
                  <a:pt x="1351690" y="1230022"/>
                  <a:pt x="1390704" y="1200761"/>
                  <a:pt x="1398019" y="1203199"/>
                </a:cubicBezTo>
                <a:cubicBezTo>
                  <a:pt x="1407773" y="1212953"/>
                  <a:pt x="1417526" y="1206856"/>
                  <a:pt x="1427280" y="1217829"/>
                </a:cubicBezTo>
                <a:cubicBezTo>
                  <a:pt x="1437034" y="1228802"/>
                  <a:pt x="1443130" y="1255624"/>
                  <a:pt x="1456541" y="1269035"/>
                </a:cubicBezTo>
                <a:cubicBezTo>
                  <a:pt x="1469952" y="1282446"/>
                  <a:pt x="1456808" y="1281317"/>
                  <a:pt x="1507747" y="1298297"/>
                </a:cubicBezTo>
                <a:cubicBezTo>
                  <a:pt x="1550316" y="1340863"/>
                  <a:pt x="1510185" y="1331215"/>
                  <a:pt x="1515062" y="1342188"/>
                </a:cubicBezTo>
                <a:cubicBezTo>
                  <a:pt x="1519939" y="1353161"/>
                  <a:pt x="1528400" y="1358395"/>
                  <a:pt x="1537008" y="1364133"/>
                </a:cubicBezTo>
                <a:cubicBezTo>
                  <a:pt x="1543424" y="1368410"/>
                  <a:pt x="1552057" y="1368000"/>
                  <a:pt x="1558954" y="1371449"/>
                </a:cubicBezTo>
                <a:cubicBezTo>
                  <a:pt x="1566817" y="1375381"/>
                  <a:pt x="1573584" y="1381202"/>
                  <a:pt x="1580899" y="1386079"/>
                </a:cubicBezTo>
                <a:cubicBezTo>
                  <a:pt x="1585776" y="1393394"/>
                  <a:pt x="1589901" y="1401271"/>
                  <a:pt x="1595530" y="1408025"/>
                </a:cubicBezTo>
                <a:cubicBezTo>
                  <a:pt x="1610095" y="1425503"/>
                  <a:pt x="1642545" y="1452957"/>
                  <a:pt x="1661366" y="1459231"/>
                </a:cubicBezTo>
                <a:lnTo>
                  <a:pt x="1683312" y="1466546"/>
                </a:lnTo>
                <a:cubicBezTo>
                  <a:pt x="1727599" y="1510833"/>
                  <a:pt x="1704466" y="1495411"/>
                  <a:pt x="1749149" y="1517753"/>
                </a:cubicBezTo>
                <a:lnTo>
                  <a:pt x="1778410" y="1561644"/>
                </a:lnTo>
                <a:lnTo>
                  <a:pt x="1793040" y="1583589"/>
                </a:lnTo>
                <a:lnTo>
                  <a:pt x="1814986" y="1649426"/>
                </a:lnTo>
                <a:cubicBezTo>
                  <a:pt x="1817425" y="1656741"/>
                  <a:pt x="1820431" y="1663891"/>
                  <a:pt x="1822301" y="1671372"/>
                </a:cubicBezTo>
                <a:cubicBezTo>
                  <a:pt x="1831486" y="1708113"/>
                  <a:pt x="1826437" y="1691095"/>
                  <a:pt x="1836931" y="1722578"/>
                </a:cubicBezTo>
                <a:cubicBezTo>
                  <a:pt x="1839369" y="1773784"/>
                  <a:pt x="1839308" y="1825171"/>
                  <a:pt x="1844246" y="1876197"/>
                </a:cubicBezTo>
                <a:cubicBezTo>
                  <a:pt x="1846641" y="1900948"/>
                  <a:pt x="1855793" y="1924674"/>
                  <a:pt x="1858877" y="1949349"/>
                </a:cubicBezTo>
                <a:cubicBezTo>
                  <a:pt x="1861315" y="1968856"/>
                  <a:pt x="1862675" y="1988529"/>
                  <a:pt x="1866192" y="2007871"/>
                </a:cubicBezTo>
                <a:cubicBezTo>
                  <a:pt x="1867571" y="2015458"/>
                  <a:pt x="1871637" y="2022336"/>
                  <a:pt x="1873507" y="2029817"/>
                </a:cubicBezTo>
                <a:cubicBezTo>
                  <a:pt x="1876522" y="2041879"/>
                  <a:pt x="1878778" y="2054129"/>
                  <a:pt x="1880822" y="2066393"/>
                </a:cubicBezTo>
                <a:cubicBezTo>
                  <a:pt x="1889109" y="2116115"/>
                  <a:pt x="1884219" y="2107541"/>
                  <a:pt x="1895453" y="2146860"/>
                </a:cubicBezTo>
                <a:cubicBezTo>
                  <a:pt x="1897571" y="2154274"/>
                  <a:pt x="1900898" y="2161325"/>
                  <a:pt x="1902768" y="2168805"/>
                </a:cubicBezTo>
                <a:cubicBezTo>
                  <a:pt x="1917846" y="2229117"/>
                  <a:pt x="1902385" y="2182098"/>
                  <a:pt x="1917398" y="2234642"/>
                </a:cubicBezTo>
                <a:cubicBezTo>
                  <a:pt x="1919516" y="2242056"/>
                  <a:pt x="1919261" y="2251135"/>
                  <a:pt x="1924714" y="2256588"/>
                </a:cubicBezTo>
                <a:cubicBezTo>
                  <a:pt x="1930166" y="2262040"/>
                  <a:pt x="1939344" y="2261465"/>
                  <a:pt x="1946659" y="2263903"/>
                </a:cubicBezTo>
                <a:cubicBezTo>
                  <a:pt x="1951536" y="2268780"/>
                  <a:pt x="1955376" y="2274985"/>
                  <a:pt x="1961290" y="2278533"/>
                </a:cubicBezTo>
                <a:cubicBezTo>
                  <a:pt x="1969490" y="2283453"/>
                  <a:pt x="2006112" y="2291249"/>
                  <a:pt x="2012496" y="2293164"/>
                </a:cubicBezTo>
                <a:cubicBezTo>
                  <a:pt x="2101545" y="2319878"/>
                  <a:pt x="2018204" y="2298249"/>
                  <a:pt x="2085648" y="2315109"/>
                </a:cubicBezTo>
                <a:lnTo>
                  <a:pt x="2100278" y="2359001"/>
                </a:lnTo>
                <a:lnTo>
                  <a:pt x="2107594" y="2380946"/>
                </a:lnTo>
                <a:cubicBezTo>
                  <a:pt x="2102034" y="2475460"/>
                  <a:pt x="2090306" y="2606182"/>
                  <a:pt x="2107594" y="2695500"/>
                </a:cubicBezTo>
                <a:cubicBezTo>
                  <a:pt x="2110870" y="2712428"/>
                  <a:pt x="2129824" y="2722512"/>
                  <a:pt x="2144170" y="2732076"/>
                </a:cubicBezTo>
                <a:cubicBezTo>
                  <a:pt x="2158800" y="2741830"/>
                  <a:pt x="2171380" y="2755777"/>
                  <a:pt x="2188061" y="2761337"/>
                </a:cubicBezTo>
                <a:cubicBezTo>
                  <a:pt x="2202691" y="2766214"/>
                  <a:pt x="2219120" y="2767413"/>
                  <a:pt x="2231952" y="2775967"/>
                </a:cubicBezTo>
                <a:cubicBezTo>
                  <a:pt x="2239267" y="2780844"/>
                  <a:pt x="2245864" y="2787026"/>
                  <a:pt x="2253898" y="2790597"/>
                </a:cubicBezTo>
                <a:cubicBezTo>
                  <a:pt x="2253903" y="2790599"/>
                  <a:pt x="2308758" y="2808884"/>
                  <a:pt x="2319734" y="2812543"/>
                </a:cubicBezTo>
                <a:lnTo>
                  <a:pt x="2341680" y="2819858"/>
                </a:lnTo>
                <a:cubicBezTo>
                  <a:pt x="2346557" y="2824735"/>
                  <a:pt x="2350396" y="2830941"/>
                  <a:pt x="2356310" y="2834489"/>
                </a:cubicBezTo>
                <a:cubicBezTo>
                  <a:pt x="2362922" y="2838456"/>
                  <a:pt x="2372169" y="2837070"/>
                  <a:pt x="2378256" y="2841804"/>
                </a:cubicBezTo>
                <a:cubicBezTo>
                  <a:pt x="2450731" y="2898173"/>
                  <a:pt x="2391639" y="2878068"/>
                  <a:pt x="2451408" y="2893010"/>
                </a:cubicBezTo>
                <a:cubicBezTo>
                  <a:pt x="2456285" y="2897887"/>
                  <a:pt x="2459869" y="2904557"/>
                  <a:pt x="2466038" y="2907641"/>
                </a:cubicBezTo>
                <a:cubicBezTo>
                  <a:pt x="2479832" y="2914538"/>
                  <a:pt x="2509930" y="2922271"/>
                  <a:pt x="2509930" y="2922271"/>
                </a:cubicBezTo>
                <a:cubicBezTo>
                  <a:pt x="2517245" y="2927148"/>
                  <a:pt x="2523841" y="2933330"/>
                  <a:pt x="2531875" y="2936901"/>
                </a:cubicBezTo>
                <a:cubicBezTo>
                  <a:pt x="2570009" y="2953850"/>
                  <a:pt x="2570971" y="2943241"/>
                  <a:pt x="2597712" y="2966162"/>
                </a:cubicBezTo>
                <a:cubicBezTo>
                  <a:pt x="2597725" y="2966174"/>
                  <a:pt x="2644641" y="3013092"/>
                  <a:pt x="2648918" y="3017369"/>
                </a:cubicBezTo>
                <a:cubicBezTo>
                  <a:pt x="2653795" y="3022246"/>
                  <a:pt x="2657006" y="3029818"/>
                  <a:pt x="2663549" y="3031999"/>
                </a:cubicBezTo>
                <a:lnTo>
                  <a:pt x="2685494" y="3039314"/>
                </a:lnTo>
                <a:cubicBezTo>
                  <a:pt x="2690371" y="3044191"/>
                  <a:pt x="2695816" y="3048559"/>
                  <a:pt x="2700125" y="3053945"/>
                </a:cubicBezTo>
                <a:cubicBezTo>
                  <a:pt x="2705617" y="3060810"/>
                  <a:pt x="2707890" y="3070398"/>
                  <a:pt x="2714755" y="3075890"/>
                </a:cubicBezTo>
                <a:cubicBezTo>
                  <a:pt x="2720776" y="3080707"/>
                  <a:pt x="2729386" y="3080767"/>
                  <a:pt x="2736701" y="3083205"/>
                </a:cubicBezTo>
                <a:lnTo>
                  <a:pt x="2765962" y="3112466"/>
                </a:lnTo>
                <a:cubicBezTo>
                  <a:pt x="2770839" y="3117343"/>
                  <a:pt x="2774853" y="3123271"/>
                  <a:pt x="2780592" y="3127097"/>
                </a:cubicBezTo>
                <a:lnTo>
                  <a:pt x="2802538" y="3141727"/>
                </a:lnTo>
                <a:cubicBezTo>
                  <a:pt x="2844249" y="3197343"/>
                  <a:pt x="2803342" y="3154366"/>
                  <a:pt x="2846429" y="3178303"/>
                </a:cubicBezTo>
                <a:cubicBezTo>
                  <a:pt x="2861800" y="3186842"/>
                  <a:pt x="2875690" y="3197810"/>
                  <a:pt x="2890320" y="3207564"/>
                </a:cubicBezTo>
                <a:cubicBezTo>
                  <a:pt x="2897635" y="3212441"/>
                  <a:pt x="2903925" y="3219414"/>
                  <a:pt x="2912266" y="3222194"/>
                </a:cubicBezTo>
                <a:lnTo>
                  <a:pt x="2934211" y="3229509"/>
                </a:lnTo>
                <a:cubicBezTo>
                  <a:pt x="2971281" y="3266579"/>
                  <a:pt x="2923309" y="3222969"/>
                  <a:pt x="2970787" y="3251455"/>
                </a:cubicBezTo>
                <a:cubicBezTo>
                  <a:pt x="2976701" y="3255003"/>
                  <a:pt x="2980032" y="3261777"/>
                  <a:pt x="2985418" y="3266085"/>
                </a:cubicBezTo>
                <a:cubicBezTo>
                  <a:pt x="3005679" y="3282294"/>
                  <a:pt x="3006127" y="3280304"/>
                  <a:pt x="3029309" y="3288031"/>
                </a:cubicBezTo>
                <a:lnTo>
                  <a:pt x="3073200" y="3317292"/>
                </a:lnTo>
                <a:cubicBezTo>
                  <a:pt x="3080515" y="3322169"/>
                  <a:pt x="3088929" y="3325705"/>
                  <a:pt x="3095146" y="3331922"/>
                </a:cubicBezTo>
                <a:cubicBezTo>
                  <a:pt x="3100023" y="3336799"/>
                  <a:pt x="3104259" y="3342415"/>
                  <a:pt x="3109776" y="3346553"/>
                </a:cubicBezTo>
                <a:cubicBezTo>
                  <a:pt x="3123843" y="3357103"/>
                  <a:pt x="3141234" y="3363380"/>
                  <a:pt x="3153667" y="3375813"/>
                </a:cubicBezTo>
                <a:lnTo>
                  <a:pt x="3190243" y="3412389"/>
                </a:lnTo>
                <a:cubicBezTo>
                  <a:pt x="3195120" y="3417266"/>
                  <a:pt x="3199135" y="3423194"/>
                  <a:pt x="3204874" y="3427020"/>
                </a:cubicBezTo>
                <a:lnTo>
                  <a:pt x="3226819" y="3441650"/>
                </a:lnTo>
                <a:cubicBezTo>
                  <a:pt x="3229257" y="3448965"/>
                  <a:pt x="3230685" y="3456699"/>
                  <a:pt x="3234134" y="3463596"/>
                </a:cubicBezTo>
                <a:cubicBezTo>
                  <a:pt x="3238066" y="3471460"/>
                  <a:pt x="3245302" y="3477460"/>
                  <a:pt x="3248765" y="3485541"/>
                </a:cubicBezTo>
                <a:cubicBezTo>
                  <a:pt x="3252725" y="3494782"/>
                  <a:pt x="3252120" y="3505561"/>
                  <a:pt x="3256080" y="3514802"/>
                </a:cubicBezTo>
                <a:cubicBezTo>
                  <a:pt x="3259543" y="3522883"/>
                  <a:pt x="3266778" y="3528884"/>
                  <a:pt x="3270710" y="3536748"/>
                </a:cubicBezTo>
                <a:cubicBezTo>
                  <a:pt x="3289702" y="3574731"/>
                  <a:pt x="3264081" y="3544747"/>
                  <a:pt x="3292656" y="3573324"/>
                </a:cubicBezTo>
                <a:cubicBezTo>
                  <a:pt x="3299563" y="3594044"/>
                  <a:pt x="3299330" y="3599761"/>
                  <a:pt x="3314602" y="3617215"/>
                </a:cubicBezTo>
                <a:cubicBezTo>
                  <a:pt x="3325956" y="3630191"/>
                  <a:pt x="3341614" y="3639445"/>
                  <a:pt x="3351178" y="3653791"/>
                </a:cubicBezTo>
                <a:cubicBezTo>
                  <a:pt x="3356055" y="3661106"/>
                  <a:pt x="3361876" y="3667873"/>
                  <a:pt x="3365808" y="3675737"/>
                </a:cubicBezTo>
                <a:cubicBezTo>
                  <a:pt x="3369256" y="3682634"/>
                  <a:pt x="3369156" y="3691070"/>
                  <a:pt x="3373123" y="3697682"/>
                </a:cubicBezTo>
                <a:cubicBezTo>
                  <a:pt x="3376672" y="3703596"/>
                  <a:pt x="3382877" y="3707436"/>
                  <a:pt x="3387754" y="3712313"/>
                </a:cubicBezTo>
                <a:lnTo>
                  <a:pt x="3409699" y="3778149"/>
                </a:lnTo>
                <a:cubicBezTo>
                  <a:pt x="3412137" y="3785464"/>
                  <a:pt x="3411561" y="3794643"/>
                  <a:pt x="3417014" y="3800095"/>
                </a:cubicBezTo>
                <a:lnTo>
                  <a:pt x="3431645" y="3814725"/>
                </a:lnTo>
                <a:cubicBezTo>
                  <a:pt x="3455186" y="3885350"/>
                  <a:pt x="3417442" y="3775562"/>
                  <a:pt x="3453590" y="3865932"/>
                </a:cubicBezTo>
                <a:cubicBezTo>
                  <a:pt x="3459318" y="3880251"/>
                  <a:pt x="3459666" y="3896991"/>
                  <a:pt x="3468221" y="3909823"/>
                </a:cubicBezTo>
                <a:lnTo>
                  <a:pt x="3497482" y="3953714"/>
                </a:lnTo>
                <a:cubicBezTo>
                  <a:pt x="3515291" y="4007143"/>
                  <a:pt x="3508372" y="3982644"/>
                  <a:pt x="3519427" y="4026866"/>
                </a:cubicBezTo>
                <a:cubicBezTo>
                  <a:pt x="3516989" y="4056127"/>
                  <a:pt x="3517870" y="4085857"/>
                  <a:pt x="3512112" y="4114649"/>
                </a:cubicBezTo>
                <a:cubicBezTo>
                  <a:pt x="3509110" y="4129659"/>
                  <a:pt x="3491575" y="4140321"/>
                  <a:pt x="3482851" y="4151225"/>
                </a:cubicBezTo>
                <a:cubicBezTo>
                  <a:pt x="3477359" y="4158090"/>
                  <a:pt x="3473098" y="4165855"/>
                  <a:pt x="3468221" y="4173170"/>
                </a:cubicBezTo>
                <a:cubicBezTo>
                  <a:pt x="3449834" y="4228332"/>
                  <a:pt x="3474637" y="4160338"/>
                  <a:pt x="3446275" y="4217061"/>
                </a:cubicBezTo>
                <a:cubicBezTo>
                  <a:pt x="3442826" y="4223958"/>
                  <a:pt x="3443237" y="4232591"/>
                  <a:pt x="3438960" y="4239007"/>
                </a:cubicBezTo>
                <a:cubicBezTo>
                  <a:pt x="3434047" y="4246377"/>
                  <a:pt x="3405865" y="4272884"/>
                  <a:pt x="3395069" y="4275583"/>
                </a:cubicBezTo>
                <a:cubicBezTo>
                  <a:pt x="3383241" y="4278540"/>
                  <a:pt x="3370685" y="4275583"/>
                  <a:pt x="3358493" y="4275583"/>
                </a:cubicBezTo>
              </a:path>
            </a:pathLst>
          </a:cu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31" name="TextBox 30"/>
          <p:cNvSpPr txBox="1"/>
          <p:nvPr/>
        </p:nvSpPr>
        <p:spPr>
          <a:xfrm>
            <a:off x="6259354" y="1644348"/>
            <a:ext cx="2238582" cy="923330"/>
          </a:xfrm>
          <a:prstGeom prst="rect">
            <a:avLst/>
          </a:prstGeom>
          <a:solidFill>
            <a:schemeClr val="tx1"/>
          </a:solidFill>
          <a:ln w="38100">
            <a:solidFill>
              <a:schemeClr val="tx2"/>
            </a:solidFill>
          </a:ln>
        </p:spPr>
        <p:txBody>
          <a:bodyPr wrap="square" rtlCol="0">
            <a:spAutoFit/>
          </a:bodyPr>
          <a:lstStyle/>
          <a:p>
            <a:r>
              <a:rPr lang="en-US" dirty="0">
                <a:solidFill>
                  <a:schemeClr val="accent3"/>
                </a:solidFill>
              </a:rPr>
              <a:t>Drunken Creek, Bollinger County US of Hwy U Bridge</a:t>
            </a:r>
          </a:p>
        </p:txBody>
      </p:sp>
      <p:sp>
        <p:nvSpPr>
          <p:cNvPr id="36" name="Freeform 35"/>
          <p:cNvSpPr/>
          <p:nvPr/>
        </p:nvSpPr>
        <p:spPr>
          <a:xfrm>
            <a:off x="4967021" y="2092099"/>
            <a:ext cx="3101737" cy="3789274"/>
          </a:xfrm>
          <a:custGeom>
            <a:avLst/>
            <a:gdLst>
              <a:gd name="connsiteX0" fmla="*/ 14630 w 3101737"/>
              <a:gd name="connsiteY0" fmla="*/ 0 h 3789274"/>
              <a:gd name="connsiteX1" fmla="*/ 7315 w 3101737"/>
              <a:gd name="connsiteY1" fmla="*/ 36576 h 3789274"/>
              <a:gd name="connsiteX2" fmla="*/ 0 w 3101737"/>
              <a:gd name="connsiteY2" fmla="*/ 65837 h 3789274"/>
              <a:gd name="connsiteX3" fmla="*/ 14630 w 3101737"/>
              <a:gd name="connsiteY3" fmla="*/ 131674 h 3789274"/>
              <a:gd name="connsiteX4" fmla="*/ 51206 w 3101737"/>
              <a:gd name="connsiteY4" fmla="*/ 175565 h 3789274"/>
              <a:gd name="connsiteX5" fmla="*/ 87782 w 3101737"/>
              <a:gd name="connsiteY5" fmla="*/ 204826 h 3789274"/>
              <a:gd name="connsiteX6" fmla="*/ 109728 w 3101737"/>
              <a:gd name="connsiteY6" fmla="*/ 241402 h 3789274"/>
              <a:gd name="connsiteX7" fmla="*/ 117043 w 3101737"/>
              <a:gd name="connsiteY7" fmla="*/ 263347 h 3789274"/>
              <a:gd name="connsiteX8" fmla="*/ 131673 w 3101737"/>
              <a:gd name="connsiteY8" fmla="*/ 285293 h 3789274"/>
              <a:gd name="connsiteX9" fmla="*/ 138989 w 3101737"/>
              <a:gd name="connsiteY9" fmla="*/ 307239 h 3789274"/>
              <a:gd name="connsiteX10" fmla="*/ 160934 w 3101737"/>
              <a:gd name="connsiteY10" fmla="*/ 321869 h 3789274"/>
              <a:gd name="connsiteX11" fmla="*/ 197510 w 3101737"/>
              <a:gd name="connsiteY11" fmla="*/ 358445 h 3789274"/>
              <a:gd name="connsiteX12" fmla="*/ 219456 w 3101737"/>
              <a:gd name="connsiteY12" fmla="*/ 380391 h 3789274"/>
              <a:gd name="connsiteX13" fmla="*/ 248717 w 3101737"/>
              <a:gd name="connsiteY13" fmla="*/ 387706 h 3789274"/>
              <a:gd name="connsiteX14" fmla="*/ 336499 w 3101737"/>
              <a:gd name="connsiteY14" fmla="*/ 409651 h 3789274"/>
              <a:gd name="connsiteX15" fmla="*/ 365760 w 3101737"/>
              <a:gd name="connsiteY15" fmla="*/ 438912 h 3789274"/>
              <a:gd name="connsiteX16" fmla="*/ 380390 w 3101737"/>
              <a:gd name="connsiteY16" fmla="*/ 453543 h 3789274"/>
              <a:gd name="connsiteX17" fmla="*/ 387705 w 3101737"/>
              <a:gd name="connsiteY17" fmla="*/ 475488 h 3789274"/>
              <a:gd name="connsiteX18" fmla="*/ 402336 w 3101737"/>
              <a:gd name="connsiteY18" fmla="*/ 512064 h 3789274"/>
              <a:gd name="connsiteX19" fmla="*/ 409651 w 3101737"/>
              <a:gd name="connsiteY19" fmla="*/ 548640 h 3789274"/>
              <a:gd name="connsiteX20" fmla="*/ 416966 w 3101737"/>
              <a:gd name="connsiteY20" fmla="*/ 629107 h 3789274"/>
              <a:gd name="connsiteX21" fmla="*/ 431597 w 3101737"/>
              <a:gd name="connsiteY21" fmla="*/ 643738 h 3789274"/>
              <a:gd name="connsiteX22" fmla="*/ 460857 w 3101737"/>
              <a:gd name="connsiteY22" fmla="*/ 672999 h 3789274"/>
              <a:gd name="connsiteX23" fmla="*/ 475488 w 3101737"/>
              <a:gd name="connsiteY23" fmla="*/ 731520 h 3789274"/>
              <a:gd name="connsiteX24" fmla="*/ 490118 w 3101737"/>
              <a:gd name="connsiteY24" fmla="*/ 775411 h 3789274"/>
              <a:gd name="connsiteX25" fmla="*/ 482803 w 3101737"/>
              <a:gd name="connsiteY25" fmla="*/ 877824 h 3789274"/>
              <a:gd name="connsiteX26" fmla="*/ 453542 w 3101737"/>
              <a:gd name="connsiteY26" fmla="*/ 892455 h 3789274"/>
              <a:gd name="connsiteX27" fmla="*/ 438912 w 3101737"/>
              <a:gd name="connsiteY27" fmla="*/ 936346 h 3789274"/>
              <a:gd name="connsiteX28" fmla="*/ 446227 w 3101737"/>
              <a:gd name="connsiteY28" fmla="*/ 1024128 h 3789274"/>
              <a:gd name="connsiteX29" fmla="*/ 453542 w 3101737"/>
              <a:gd name="connsiteY29" fmla="*/ 1046074 h 3789274"/>
              <a:gd name="connsiteX30" fmla="*/ 468173 w 3101737"/>
              <a:gd name="connsiteY30" fmla="*/ 1060704 h 3789274"/>
              <a:gd name="connsiteX31" fmla="*/ 468173 w 3101737"/>
              <a:gd name="connsiteY31" fmla="*/ 1265530 h 3789274"/>
              <a:gd name="connsiteX32" fmla="*/ 460857 w 3101737"/>
              <a:gd name="connsiteY32" fmla="*/ 1287475 h 3789274"/>
              <a:gd name="connsiteX33" fmla="*/ 446227 w 3101737"/>
              <a:gd name="connsiteY33" fmla="*/ 1367943 h 3789274"/>
              <a:gd name="connsiteX34" fmla="*/ 453542 w 3101737"/>
              <a:gd name="connsiteY34" fmla="*/ 1484986 h 3789274"/>
              <a:gd name="connsiteX35" fmla="*/ 438912 w 3101737"/>
              <a:gd name="connsiteY35" fmla="*/ 1631290 h 3789274"/>
              <a:gd name="connsiteX36" fmla="*/ 431597 w 3101737"/>
              <a:gd name="connsiteY36" fmla="*/ 1653235 h 3789274"/>
              <a:gd name="connsiteX37" fmla="*/ 460857 w 3101737"/>
              <a:gd name="connsiteY37" fmla="*/ 1894637 h 3789274"/>
              <a:gd name="connsiteX38" fmla="*/ 482803 w 3101737"/>
              <a:gd name="connsiteY38" fmla="*/ 1967789 h 3789274"/>
              <a:gd name="connsiteX39" fmla="*/ 504749 w 3101737"/>
              <a:gd name="connsiteY39" fmla="*/ 1982419 h 3789274"/>
              <a:gd name="connsiteX40" fmla="*/ 512064 w 3101737"/>
              <a:gd name="connsiteY40" fmla="*/ 2004365 h 3789274"/>
              <a:gd name="connsiteX41" fmla="*/ 519379 w 3101737"/>
              <a:gd name="connsiteY41" fmla="*/ 2033626 h 3789274"/>
              <a:gd name="connsiteX42" fmla="*/ 541325 w 3101737"/>
              <a:gd name="connsiteY42" fmla="*/ 2048256 h 3789274"/>
              <a:gd name="connsiteX43" fmla="*/ 555955 w 3101737"/>
              <a:gd name="connsiteY43" fmla="*/ 2062887 h 3789274"/>
              <a:gd name="connsiteX44" fmla="*/ 548640 w 3101737"/>
              <a:gd name="connsiteY44" fmla="*/ 2201875 h 3789274"/>
              <a:gd name="connsiteX45" fmla="*/ 534009 w 3101737"/>
              <a:gd name="connsiteY45" fmla="*/ 2253082 h 3789274"/>
              <a:gd name="connsiteX46" fmla="*/ 541325 w 3101737"/>
              <a:gd name="connsiteY46" fmla="*/ 2384755 h 3789274"/>
              <a:gd name="connsiteX47" fmla="*/ 555955 w 3101737"/>
              <a:gd name="connsiteY47" fmla="*/ 2406701 h 3789274"/>
              <a:gd name="connsiteX48" fmla="*/ 577901 w 3101737"/>
              <a:gd name="connsiteY48" fmla="*/ 2450592 h 3789274"/>
              <a:gd name="connsiteX49" fmla="*/ 599846 w 3101737"/>
              <a:gd name="connsiteY49" fmla="*/ 2523744 h 3789274"/>
              <a:gd name="connsiteX50" fmla="*/ 643737 w 3101737"/>
              <a:gd name="connsiteY50" fmla="*/ 2567635 h 3789274"/>
              <a:gd name="connsiteX51" fmla="*/ 651053 w 3101737"/>
              <a:gd name="connsiteY51" fmla="*/ 2633472 h 3789274"/>
              <a:gd name="connsiteX52" fmla="*/ 665683 w 3101737"/>
              <a:gd name="connsiteY52" fmla="*/ 2648103 h 3789274"/>
              <a:gd name="connsiteX53" fmla="*/ 672998 w 3101737"/>
              <a:gd name="connsiteY53" fmla="*/ 2670048 h 3789274"/>
              <a:gd name="connsiteX54" fmla="*/ 687629 w 3101737"/>
              <a:gd name="connsiteY54" fmla="*/ 2684679 h 3789274"/>
              <a:gd name="connsiteX55" fmla="*/ 731520 w 3101737"/>
              <a:gd name="connsiteY55" fmla="*/ 2699309 h 3789274"/>
              <a:gd name="connsiteX56" fmla="*/ 819302 w 3101737"/>
              <a:gd name="connsiteY56" fmla="*/ 2743200 h 3789274"/>
              <a:gd name="connsiteX57" fmla="*/ 841248 w 3101737"/>
              <a:gd name="connsiteY57" fmla="*/ 2750515 h 3789274"/>
              <a:gd name="connsiteX58" fmla="*/ 863193 w 3101737"/>
              <a:gd name="connsiteY58" fmla="*/ 2765146 h 3789274"/>
              <a:gd name="connsiteX59" fmla="*/ 892454 w 3101737"/>
              <a:gd name="connsiteY59" fmla="*/ 2794407 h 3789274"/>
              <a:gd name="connsiteX60" fmla="*/ 943661 w 3101737"/>
              <a:gd name="connsiteY60" fmla="*/ 2823667 h 3789274"/>
              <a:gd name="connsiteX61" fmla="*/ 965606 w 3101737"/>
              <a:gd name="connsiteY61" fmla="*/ 2830983 h 3789274"/>
              <a:gd name="connsiteX62" fmla="*/ 1009497 w 3101737"/>
              <a:gd name="connsiteY62" fmla="*/ 2860243 h 3789274"/>
              <a:gd name="connsiteX63" fmla="*/ 1053389 w 3101737"/>
              <a:gd name="connsiteY63" fmla="*/ 2882189 h 3789274"/>
              <a:gd name="connsiteX64" fmla="*/ 1089965 w 3101737"/>
              <a:gd name="connsiteY64" fmla="*/ 2918765 h 3789274"/>
              <a:gd name="connsiteX65" fmla="*/ 1133856 w 3101737"/>
              <a:gd name="connsiteY65" fmla="*/ 2933395 h 3789274"/>
              <a:gd name="connsiteX66" fmla="*/ 1192377 w 3101737"/>
              <a:gd name="connsiteY66" fmla="*/ 2962656 h 3789274"/>
              <a:gd name="connsiteX67" fmla="*/ 1214323 w 3101737"/>
              <a:gd name="connsiteY67" fmla="*/ 2969971 h 3789274"/>
              <a:gd name="connsiteX68" fmla="*/ 1228953 w 3101737"/>
              <a:gd name="connsiteY68" fmla="*/ 2984602 h 3789274"/>
              <a:gd name="connsiteX69" fmla="*/ 1272845 w 3101737"/>
              <a:gd name="connsiteY69" fmla="*/ 2999232 h 3789274"/>
              <a:gd name="connsiteX70" fmla="*/ 1294790 w 3101737"/>
              <a:gd name="connsiteY70" fmla="*/ 3006547 h 3789274"/>
              <a:gd name="connsiteX71" fmla="*/ 1360627 w 3101737"/>
              <a:gd name="connsiteY71" fmla="*/ 3021178 h 3789274"/>
              <a:gd name="connsiteX72" fmla="*/ 1426464 w 3101737"/>
              <a:gd name="connsiteY72" fmla="*/ 3013863 h 3789274"/>
              <a:gd name="connsiteX73" fmla="*/ 1477670 w 3101737"/>
              <a:gd name="connsiteY73" fmla="*/ 2969971 h 3789274"/>
              <a:gd name="connsiteX74" fmla="*/ 1506931 w 3101737"/>
              <a:gd name="connsiteY74" fmla="*/ 2933395 h 3789274"/>
              <a:gd name="connsiteX75" fmla="*/ 1536192 w 3101737"/>
              <a:gd name="connsiteY75" fmla="*/ 2926080 h 3789274"/>
              <a:gd name="connsiteX76" fmla="*/ 1558137 w 3101737"/>
              <a:gd name="connsiteY76" fmla="*/ 2918765 h 3789274"/>
              <a:gd name="connsiteX77" fmla="*/ 1689811 w 3101737"/>
              <a:gd name="connsiteY77" fmla="*/ 2904135 h 3789274"/>
              <a:gd name="connsiteX78" fmla="*/ 1755648 w 3101737"/>
              <a:gd name="connsiteY78" fmla="*/ 2889504 h 3789274"/>
              <a:gd name="connsiteX79" fmla="*/ 1843430 w 3101737"/>
              <a:gd name="connsiteY79" fmla="*/ 2896819 h 3789274"/>
              <a:gd name="connsiteX80" fmla="*/ 1865376 w 3101737"/>
              <a:gd name="connsiteY80" fmla="*/ 2904135 h 3789274"/>
              <a:gd name="connsiteX81" fmla="*/ 1916582 w 3101737"/>
              <a:gd name="connsiteY81" fmla="*/ 2948026 h 3789274"/>
              <a:gd name="connsiteX82" fmla="*/ 1967789 w 3101737"/>
              <a:gd name="connsiteY82" fmla="*/ 3006547 h 3789274"/>
              <a:gd name="connsiteX83" fmla="*/ 1989734 w 3101737"/>
              <a:gd name="connsiteY83" fmla="*/ 3013863 h 3789274"/>
              <a:gd name="connsiteX84" fmla="*/ 2011680 w 3101737"/>
              <a:gd name="connsiteY84" fmla="*/ 3028493 h 3789274"/>
              <a:gd name="connsiteX85" fmla="*/ 2040941 w 3101737"/>
              <a:gd name="connsiteY85" fmla="*/ 3035808 h 3789274"/>
              <a:gd name="connsiteX86" fmla="*/ 2062886 w 3101737"/>
              <a:gd name="connsiteY86" fmla="*/ 3072384 h 3789274"/>
              <a:gd name="connsiteX87" fmla="*/ 2077517 w 3101737"/>
              <a:gd name="connsiteY87" fmla="*/ 3087015 h 3789274"/>
              <a:gd name="connsiteX88" fmla="*/ 2121408 w 3101737"/>
              <a:gd name="connsiteY88" fmla="*/ 3138221 h 3789274"/>
              <a:gd name="connsiteX89" fmla="*/ 2209190 w 3101737"/>
              <a:gd name="connsiteY89" fmla="*/ 3182112 h 3789274"/>
              <a:gd name="connsiteX90" fmla="*/ 2231136 w 3101737"/>
              <a:gd name="connsiteY90" fmla="*/ 3189427 h 3789274"/>
              <a:gd name="connsiteX91" fmla="*/ 2275027 w 3101737"/>
              <a:gd name="connsiteY91" fmla="*/ 3211373 h 3789274"/>
              <a:gd name="connsiteX92" fmla="*/ 2296973 w 3101737"/>
              <a:gd name="connsiteY92" fmla="*/ 3226003 h 3789274"/>
              <a:gd name="connsiteX93" fmla="*/ 2326233 w 3101737"/>
              <a:gd name="connsiteY93" fmla="*/ 3233319 h 3789274"/>
              <a:gd name="connsiteX94" fmla="*/ 2348179 w 3101737"/>
              <a:gd name="connsiteY94" fmla="*/ 3240634 h 3789274"/>
              <a:gd name="connsiteX95" fmla="*/ 2392070 w 3101737"/>
              <a:gd name="connsiteY95" fmla="*/ 3277210 h 3789274"/>
              <a:gd name="connsiteX96" fmla="*/ 2406701 w 3101737"/>
              <a:gd name="connsiteY96" fmla="*/ 3291840 h 3789274"/>
              <a:gd name="connsiteX97" fmla="*/ 2450592 w 3101737"/>
              <a:gd name="connsiteY97" fmla="*/ 3306471 h 3789274"/>
              <a:gd name="connsiteX98" fmla="*/ 2472537 w 3101737"/>
              <a:gd name="connsiteY98" fmla="*/ 3313786 h 3789274"/>
              <a:gd name="connsiteX99" fmla="*/ 2487168 w 3101737"/>
              <a:gd name="connsiteY99" fmla="*/ 3328416 h 3789274"/>
              <a:gd name="connsiteX100" fmla="*/ 2538374 w 3101737"/>
              <a:gd name="connsiteY100" fmla="*/ 3357677 h 3789274"/>
              <a:gd name="connsiteX101" fmla="*/ 2582265 w 3101737"/>
              <a:gd name="connsiteY101" fmla="*/ 3401568 h 3789274"/>
              <a:gd name="connsiteX102" fmla="*/ 2596896 w 3101737"/>
              <a:gd name="connsiteY102" fmla="*/ 3416199 h 3789274"/>
              <a:gd name="connsiteX103" fmla="*/ 2618841 w 3101737"/>
              <a:gd name="connsiteY103" fmla="*/ 3430829 h 3789274"/>
              <a:gd name="connsiteX104" fmla="*/ 2633472 w 3101737"/>
              <a:gd name="connsiteY104" fmla="*/ 3445459 h 3789274"/>
              <a:gd name="connsiteX105" fmla="*/ 2655417 w 3101737"/>
              <a:gd name="connsiteY105" fmla="*/ 3460090 h 3789274"/>
              <a:gd name="connsiteX106" fmla="*/ 2670048 w 3101737"/>
              <a:gd name="connsiteY106" fmla="*/ 3474720 h 3789274"/>
              <a:gd name="connsiteX107" fmla="*/ 2691993 w 3101737"/>
              <a:gd name="connsiteY107" fmla="*/ 3482035 h 3789274"/>
              <a:gd name="connsiteX108" fmla="*/ 2750515 w 3101737"/>
              <a:gd name="connsiteY108" fmla="*/ 3525927 h 3789274"/>
              <a:gd name="connsiteX109" fmla="*/ 2772461 w 3101737"/>
              <a:gd name="connsiteY109" fmla="*/ 3533242 h 3789274"/>
              <a:gd name="connsiteX110" fmla="*/ 2838297 w 3101737"/>
              <a:gd name="connsiteY110" fmla="*/ 3569818 h 3789274"/>
              <a:gd name="connsiteX111" fmla="*/ 2874873 w 3101737"/>
              <a:gd name="connsiteY111" fmla="*/ 3591763 h 3789274"/>
              <a:gd name="connsiteX112" fmla="*/ 2889504 w 3101737"/>
              <a:gd name="connsiteY112" fmla="*/ 3606394 h 3789274"/>
              <a:gd name="connsiteX113" fmla="*/ 2911449 w 3101737"/>
              <a:gd name="connsiteY113" fmla="*/ 3621024 h 3789274"/>
              <a:gd name="connsiteX114" fmla="*/ 2955341 w 3101737"/>
              <a:gd name="connsiteY114" fmla="*/ 3657600 h 3789274"/>
              <a:gd name="connsiteX115" fmla="*/ 2977286 w 3101737"/>
              <a:gd name="connsiteY115" fmla="*/ 3664915 h 3789274"/>
              <a:gd name="connsiteX116" fmla="*/ 2991917 w 3101737"/>
              <a:gd name="connsiteY116" fmla="*/ 3679546 h 3789274"/>
              <a:gd name="connsiteX117" fmla="*/ 3043123 w 3101737"/>
              <a:gd name="connsiteY117" fmla="*/ 3694176 h 3789274"/>
              <a:gd name="connsiteX118" fmla="*/ 3072384 w 3101737"/>
              <a:gd name="connsiteY118" fmla="*/ 3730752 h 3789274"/>
              <a:gd name="connsiteX119" fmla="*/ 3087014 w 3101737"/>
              <a:gd name="connsiteY119" fmla="*/ 3745383 h 3789274"/>
              <a:gd name="connsiteX120" fmla="*/ 3101645 w 3101737"/>
              <a:gd name="connsiteY120" fmla="*/ 3789274 h 378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101737" h="3789274">
                <a:moveTo>
                  <a:pt x="14630" y="0"/>
                </a:moveTo>
                <a:cubicBezTo>
                  <a:pt x="12192" y="12192"/>
                  <a:pt x="10012" y="24439"/>
                  <a:pt x="7315" y="36576"/>
                </a:cubicBezTo>
                <a:cubicBezTo>
                  <a:pt x="5134" y="46390"/>
                  <a:pt x="0" y="55783"/>
                  <a:pt x="0" y="65837"/>
                </a:cubicBezTo>
                <a:cubicBezTo>
                  <a:pt x="0" y="77073"/>
                  <a:pt x="7087" y="116588"/>
                  <a:pt x="14630" y="131674"/>
                </a:cubicBezTo>
                <a:cubicBezTo>
                  <a:pt x="22849" y="148111"/>
                  <a:pt x="37343" y="164012"/>
                  <a:pt x="51206" y="175565"/>
                </a:cubicBezTo>
                <a:cubicBezTo>
                  <a:pt x="106570" y="221702"/>
                  <a:pt x="45222" y="162263"/>
                  <a:pt x="87782" y="204826"/>
                </a:cubicBezTo>
                <a:cubicBezTo>
                  <a:pt x="108503" y="266990"/>
                  <a:pt x="79604" y="191196"/>
                  <a:pt x="109728" y="241402"/>
                </a:cubicBezTo>
                <a:cubicBezTo>
                  <a:pt x="113695" y="248014"/>
                  <a:pt x="113595" y="256450"/>
                  <a:pt x="117043" y="263347"/>
                </a:cubicBezTo>
                <a:cubicBezTo>
                  <a:pt x="120975" y="271211"/>
                  <a:pt x="127741" y="277429"/>
                  <a:pt x="131673" y="285293"/>
                </a:cubicBezTo>
                <a:cubicBezTo>
                  <a:pt x="135122" y="292190"/>
                  <a:pt x="134172" y="301218"/>
                  <a:pt x="138989" y="307239"/>
                </a:cubicBezTo>
                <a:cubicBezTo>
                  <a:pt x="144481" y="314104"/>
                  <a:pt x="153619" y="316992"/>
                  <a:pt x="160934" y="321869"/>
                </a:cubicBezTo>
                <a:cubicBezTo>
                  <a:pt x="187758" y="362104"/>
                  <a:pt x="160934" y="327965"/>
                  <a:pt x="197510" y="358445"/>
                </a:cubicBezTo>
                <a:cubicBezTo>
                  <a:pt x="205458" y="365068"/>
                  <a:pt x="210474" y="375258"/>
                  <a:pt x="219456" y="380391"/>
                </a:cubicBezTo>
                <a:cubicBezTo>
                  <a:pt x="228185" y="385379"/>
                  <a:pt x="239087" y="384817"/>
                  <a:pt x="248717" y="387706"/>
                </a:cubicBezTo>
                <a:cubicBezTo>
                  <a:pt x="321170" y="409441"/>
                  <a:pt x="263459" y="397478"/>
                  <a:pt x="336499" y="409651"/>
                </a:cubicBezTo>
                <a:lnTo>
                  <a:pt x="365760" y="438912"/>
                </a:lnTo>
                <a:lnTo>
                  <a:pt x="380390" y="453543"/>
                </a:lnTo>
                <a:cubicBezTo>
                  <a:pt x="382828" y="460858"/>
                  <a:pt x="384998" y="468268"/>
                  <a:pt x="387705" y="475488"/>
                </a:cubicBezTo>
                <a:cubicBezTo>
                  <a:pt x="392316" y="487783"/>
                  <a:pt x="398563" y="499487"/>
                  <a:pt x="402336" y="512064"/>
                </a:cubicBezTo>
                <a:cubicBezTo>
                  <a:pt x="405909" y="523973"/>
                  <a:pt x="407213" y="536448"/>
                  <a:pt x="409651" y="548640"/>
                </a:cubicBezTo>
                <a:cubicBezTo>
                  <a:pt x="412089" y="575462"/>
                  <a:pt x="410910" y="602864"/>
                  <a:pt x="416966" y="629107"/>
                </a:cubicBezTo>
                <a:cubicBezTo>
                  <a:pt x="418517" y="635827"/>
                  <a:pt x="428048" y="637824"/>
                  <a:pt x="431597" y="643738"/>
                </a:cubicBezTo>
                <a:cubicBezTo>
                  <a:pt x="451105" y="676250"/>
                  <a:pt x="421843" y="659992"/>
                  <a:pt x="460857" y="672999"/>
                </a:cubicBezTo>
                <a:cubicBezTo>
                  <a:pt x="483046" y="739557"/>
                  <a:pt x="449019" y="634465"/>
                  <a:pt x="475488" y="731520"/>
                </a:cubicBezTo>
                <a:cubicBezTo>
                  <a:pt x="479546" y="746398"/>
                  <a:pt x="490118" y="775411"/>
                  <a:pt x="490118" y="775411"/>
                </a:cubicBezTo>
                <a:cubicBezTo>
                  <a:pt x="487680" y="809549"/>
                  <a:pt x="493011" y="845157"/>
                  <a:pt x="482803" y="877824"/>
                </a:cubicBezTo>
                <a:cubicBezTo>
                  <a:pt x="479550" y="888233"/>
                  <a:pt x="460085" y="883731"/>
                  <a:pt x="453542" y="892455"/>
                </a:cubicBezTo>
                <a:cubicBezTo>
                  <a:pt x="444289" y="904792"/>
                  <a:pt x="438912" y="936346"/>
                  <a:pt x="438912" y="936346"/>
                </a:cubicBezTo>
                <a:cubicBezTo>
                  <a:pt x="441350" y="965607"/>
                  <a:pt x="442347" y="995023"/>
                  <a:pt x="446227" y="1024128"/>
                </a:cubicBezTo>
                <a:cubicBezTo>
                  <a:pt x="447246" y="1031771"/>
                  <a:pt x="449575" y="1039462"/>
                  <a:pt x="453542" y="1046074"/>
                </a:cubicBezTo>
                <a:cubicBezTo>
                  <a:pt x="457090" y="1051988"/>
                  <a:pt x="463296" y="1055827"/>
                  <a:pt x="468173" y="1060704"/>
                </a:cubicBezTo>
                <a:cubicBezTo>
                  <a:pt x="485530" y="1147493"/>
                  <a:pt x="480393" y="1106682"/>
                  <a:pt x="468173" y="1265530"/>
                </a:cubicBezTo>
                <a:cubicBezTo>
                  <a:pt x="467582" y="1273218"/>
                  <a:pt x="462473" y="1279935"/>
                  <a:pt x="460857" y="1287475"/>
                </a:cubicBezTo>
                <a:cubicBezTo>
                  <a:pt x="455145" y="1314132"/>
                  <a:pt x="451104" y="1341120"/>
                  <a:pt x="446227" y="1367943"/>
                </a:cubicBezTo>
                <a:cubicBezTo>
                  <a:pt x="448665" y="1406957"/>
                  <a:pt x="453542" y="1445896"/>
                  <a:pt x="453542" y="1484986"/>
                </a:cubicBezTo>
                <a:cubicBezTo>
                  <a:pt x="453542" y="1519725"/>
                  <a:pt x="448225" y="1589380"/>
                  <a:pt x="438912" y="1631290"/>
                </a:cubicBezTo>
                <a:cubicBezTo>
                  <a:pt x="437239" y="1638817"/>
                  <a:pt x="434035" y="1645920"/>
                  <a:pt x="431597" y="1653235"/>
                </a:cubicBezTo>
                <a:cubicBezTo>
                  <a:pt x="441350" y="1733702"/>
                  <a:pt x="450803" y="1814207"/>
                  <a:pt x="460857" y="1894637"/>
                </a:cubicBezTo>
                <a:cubicBezTo>
                  <a:pt x="464803" y="1926206"/>
                  <a:pt x="460962" y="1945948"/>
                  <a:pt x="482803" y="1967789"/>
                </a:cubicBezTo>
                <a:cubicBezTo>
                  <a:pt x="489020" y="1974006"/>
                  <a:pt x="497434" y="1977542"/>
                  <a:pt x="504749" y="1982419"/>
                </a:cubicBezTo>
                <a:cubicBezTo>
                  <a:pt x="507187" y="1989734"/>
                  <a:pt x="509946" y="1996951"/>
                  <a:pt x="512064" y="2004365"/>
                </a:cubicBezTo>
                <a:cubicBezTo>
                  <a:pt x="514826" y="2014032"/>
                  <a:pt x="513802" y="2025261"/>
                  <a:pt x="519379" y="2033626"/>
                </a:cubicBezTo>
                <a:cubicBezTo>
                  <a:pt x="524256" y="2040941"/>
                  <a:pt x="534460" y="2042764"/>
                  <a:pt x="541325" y="2048256"/>
                </a:cubicBezTo>
                <a:cubicBezTo>
                  <a:pt x="546711" y="2052564"/>
                  <a:pt x="551078" y="2058010"/>
                  <a:pt x="555955" y="2062887"/>
                </a:cubicBezTo>
                <a:cubicBezTo>
                  <a:pt x="553517" y="2109216"/>
                  <a:pt x="552659" y="2155656"/>
                  <a:pt x="548640" y="2201875"/>
                </a:cubicBezTo>
                <a:cubicBezTo>
                  <a:pt x="547559" y="2214307"/>
                  <a:pt x="538289" y="2240244"/>
                  <a:pt x="534009" y="2253082"/>
                </a:cubicBezTo>
                <a:cubicBezTo>
                  <a:pt x="536448" y="2296973"/>
                  <a:pt x="535108" y="2341238"/>
                  <a:pt x="541325" y="2384755"/>
                </a:cubicBezTo>
                <a:cubicBezTo>
                  <a:pt x="542568" y="2393458"/>
                  <a:pt x="552023" y="2398837"/>
                  <a:pt x="555955" y="2406701"/>
                </a:cubicBezTo>
                <a:cubicBezTo>
                  <a:pt x="586233" y="2467260"/>
                  <a:pt x="535981" y="2387716"/>
                  <a:pt x="577901" y="2450592"/>
                </a:cubicBezTo>
                <a:cubicBezTo>
                  <a:pt x="581216" y="2463853"/>
                  <a:pt x="593909" y="2517807"/>
                  <a:pt x="599846" y="2523744"/>
                </a:cubicBezTo>
                <a:lnTo>
                  <a:pt x="643737" y="2567635"/>
                </a:lnTo>
                <a:cubicBezTo>
                  <a:pt x="646176" y="2589581"/>
                  <a:pt x="645243" y="2612169"/>
                  <a:pt x="651053" y="2633472"/>
                </a:cubicBezTo>
                <a:cubicBezTo>
                  <a:pt x="652868" y="2640126"/>
                  <a:pt x="662135" y="2642189"/>
                  <a:pt x="665683" y="2648103"/>
                </a:cubicBezTo>
                <a:cubicBezTo>
                  <a:pt x="669650" y="2654715"/>
                  <a:pt x="669031" y="2663436"/>
                  <a:pt x="672998" y="2670048"/>
                </a:cubicBezTo>
                <a:cubicBezTo>
                  <a:pt x="676547" y="2675962"/>
                  <a:pt x="681460" y="2681595"/>
                  <a:pt x="687629" y="2684679"/>
                </a:cubicBezTo>
                <a:cubicBezTo>
                  <a:pt x="701423" y="2691576"/>
                  <a:pt x="731520" y="2699309"/>
                  <a:pt x="731520" y="2699309"/>
                </a:cubicBezTo>
                <a:cubicBezTo>
                  <a:pt x="788242" y="2737124"/>
                  <a:pt x="758730" y="2723010"/>
                  <a:pt x="819302" y="2743200"/>
                </a:cubicBezTo>
                <a:lnTo>
                  <a:pt x="841248" y="2750515"/>
                </a:lnTo>
                <a:cubicBezTo>
                  <a:pt x="848563" y="2755392"/>
                  <a:pt x="856518" y="2759424"/>
                  <a:pt x="863193" y="2765146"/>
                </a:cubicBezTo>
                <a:cubicBezTo>
                  <a:pt x="873666" y="2774123"/>
                  <a:pt x="880977" y="2786756"/>
                  <a:pt x="892454" y="2794407"/>
                </a:cubicBezTo>
                <a:cubicBezTo>
                  <a:pt x="914496" y="2809101"/>
                  <a:pt x="917671" y="2812528"/>
                  <a:pt x="943661" y="2823667"/>
                </a:cubicBezTo>
                <a:cubicBezTo>
                  <a:pt x="950748" y="2826704"/>
                  <a:pt x="958291" y="2828544"/>
                  <a:pt x="965606" y="2830983"/>
                </a:cubicBezTo>
                <a:cubicBezTo>
                  <a:pt x="1021417" y="2886791"/>
                  <a:pt x="956561" y="2828481"/>
                  <a:pt x="1009497" y="2860243"/>
                </a:cubicBezTo>
                <a:cubicBezTo>
                  <a:pt x="1056081" y="2888194"/>
                  <a:pt x="981222" y="2864148"/>
                  <a:pt x="1053389" y="2882189"/>
                </a:cubicBezTo>
                <a:cubicBezTo>
                  <a:pt x="1066736" y="2902211"/>
                  <a:pt x="1066863" y="2908498"/>
                  <a:pt x="1089965" y="2918765"/>
                </a:cubicBezTo>
                <a:cubicBezTo>
                  <a:pt x="1104058" y="2925028"/>
                  <a:pt x="1133856" y="2933395"/>
                  <a:pt x="1133856" y="2933395"/>
                </a:cubicBezTo>
                <a:cubicBezTo>
                  <a:pt x="1159390" y="2958931"/>
                  <a:pt x="1141943" y="2945845"/>
                  <a:pt x="1192377" y="2962656"/>
                </a:cubicBezTo>
                <a:lnTo>
                  <a:pt x="1214323" y="2969971"/>
                </a:lnTo>
                <a:cubicBezTo>
                  <a:pt x="1219200" y="2974848"/>
                  <a:pt x="1222784" y="2981518"/>
                  <a:pt x="1228953" y="2984602"/>
                </a:cubicBezTo>
                <a:cubicBezTo>
                  <a:pt x="1242747" y="2991499"/>
                  <a:pt x="1258214" y="2994355"/>
                  <a:pt x="1272845" y="2999232"/>
                </a:cubicBezTo>
                <a:cubicBezTo>
                  <a:pt x="1280160" y="3001670"/>
                  <a:pt x="1287229" y="3005035"/>
                  <a:pt x="1294790" y="3006547"/>
                </a:cubicBezTo>
                <a:cubicBezTo>
                  <a:pt x="1341225" y="3015835"/>
                  <a:pt x="1319304" y="3010848"/>
                  <a:pt x="1360627" y="3021178"/>
                </a:cubicBezTo>
                <a:cubicBezTo>
                  <a:pt x="1382573" y="3018740"/>
                  <a:pt x="1405043" y="3019218"/>
                  <a:pt x="1426464" y="3013863"/>
                </a:cubicBezTo>
                <a:cubicBezTo>
                  <a:pt x="1439699" y="3010554"/>
                  <a:pt x="1473864" y="2975680"/>
                  <a:pt x="1477670" y="2969971"/>
                </a:cubicBezTo>
                <a:cubicBezTo>
                  <a:pt x="1482837" y="2962221"/>
                  <a:pt x="1496510" y="2938606"/>
                  <a:pt x="1506931" y="2933395"/>
                </a:cubicBezTo>
                <a:cubicBezTo>
                  <a:pt x="1515923" y="2928899"/>
                  <a:pt x="1526525" y="2928842"/>
                  <a:pt x="1536192" y="2926080"/>
                </a:cubicBezTo>
                <a:cubicBezTo>
                  <a:pt x="1543606" y="2923962"/>
                  <a:pt x="1550576" y="2920277"/>
                  <a:pt x="1558137" y="2918765"/>
                </a:cubicBezTo>
                <a:cubicBezTo>
                  <a:pt x="1595216" y="2911349"/>
                  <a:pt x="1655888" y="2907219"/>
                  <a:pt x="1689811" y="2904135"/>
                </a:cubicBezTo>
                <a:cubicBezTo>
                  <a:pt x="1712443" y="2896590"/>
                  <a:pt x="1729896" y="2889504"/>
                  <a:pt x="1755648" y="2889504"/>
                </a:cubicBezTo>
                <a:cubicBezTo>
                  <a:pt x="1785010" y="2889504"/>
                  <a:pt x="1814169" y="2894381"/>
                  <a:pt x="1843430" y="2896819"/>
                </a:cubicBezTo>
                <a:cubicBezTo>
                  <a:pt x="1850745" y="2899258"/>
                  <a:pt x="1858479" y="2900686"/>
                  <a:pt x="1865376" y="2904135"/>
                </a:cubicBezTo>
                <a:cubicBezTo>
                  <a:pt x="1881923" y="2912409"/>
                  <a:pt x="1907582" y="2934527"/>
                  <a:pt x="1916582" y="2948026"/>
                </a:cubicBezTo>
                <a:cubicBezTo>
                  <a:pt x="1928308" y="2965614"/>
                  <a:pt x="1949451" y="3000433"/>
                  <a:pt x="1967789" y="3006547"/>
                </a:cubicBezTo>
                <a:cubicBezTo>
                  <a:pt x="1975104" y="3008986"/>
                  <a:pt x="1982837" y="3010415"/>
                  <a:pt x="1989734" y="3013863"/>
                </a:cubicBezTo>
                <a:cubicBezTo>
                  <a:pt x="1997598" y="3017795"/>
                  <a:pt x="2003599" y="3025030"/>
                  <a:pt x="2011680" y="3028493"/>
                </a:cubicBezTo>
                <a:cubicBezTo>
                  <a:pt x="2020921" y="3032453"/>
                  <a:pt x="2031187" y="3033370"/>
                  <a:pt x="2040941" y="3035808"/>
                </a:cubicBezTo>
                <a:cubicBezTo>
                  <a:pt x="2078014" y="3072883"/>
                  <a:pt x="2034395" y="3024900"/>
                  <a:pt x="2062886" y="3072384"/>
                </a:cubicBezTo>
                <a:cubicBezTo>
                  <a:pt x="2066435" y="3078298"/>
                  <a:pt x="2073208" y="3081629"/>
                  <a:pt x="2077517" y="3087015"/>
                </a:cubicBezTo>
                <a:cubicBezTo>
                  <a:pt x="2096427" y="3110652"/>
                  <a:pt x="2091220" y="3118095"/>
                  <a:pt x="2121408" y="3138221"/>
                </a:cubicBezTo>
                <a:cubicBezTo>
                  <a:pt x="2178130" y="3176036"/>
                  <a:pt x="2148618" y="3161922"/>
                  <a:pt x="2209190" y="3182112"/>
                </a:cubicBezTo>
                <a:lnTo>
                  <a:pt x="2231136" y="3189427"/>
                </a:lnTo>
                <a:cubicBezTo>
                  <a:pt x="2294012" y="3231347"/>
                  <a:pt x="2214468" y="3181095"/>
                  <a:pt x="2275027" y="3211373"/>
                </a:cubicBezTo>
                <a:cubicBezTo>
                  <a:pt x="2282891" y="3215305"/>
                  <a:pt x="2288892" y="3222540"/>
                  <a:pt x="2296973" y="3226003"/>
                </a:cubicBezTo>
                <a:cubicBezTo>
                  <a:pt x="2306214" y="3229963"/>
                  <a:pt x="2316566" y="3230557"/>
                  <a:pt x="2326233" y="3233319"/>
                </a:cubicBezTo>
                <a:cubicBezTo>
                  <a:pt x="2333647" y="3235437"/>
                  <a:pt x="2340864" y="3238196"/>
                  <a:pt x="2348179" y="3240634"/>
                </a:cubicBezTo>
                <a:cubicBezTo>
                  <a:pt x="2400308" y="3292761"/>
                  <a:pt x="2341150" y="3236474"/>
                  <a:pt x="2392070" y="3277210"/>
                </a:cubicBezTo>
                <a:cubicBezTo>
                  <a:pt x="2397456" y="3281518"/>
                  <a:pt x="2400532" y="3288756"/>
                  <a:pt x="2406701" y="3291840"/>
                </a:cubicBezTo>
                <a:cubicBezTo>
                  <a:pt x="2420495" y="3298737"/>
                  <a:pt x="2435962" y="3301594"/>
                  <a:pt x="2450592" y="3306471"/>
                </a:cubicBezTo>
                <a:lnTo>
                  <a:pt x="2472537" y="3313786"/>
                </a:lnTo>
                <a:cubicBezTo>
                  <a:pt x="2477414" y="3318663"/>
                  <a:pt x="2481429" y="3324590"/>
                  <a:pt x="2487168" y="3328416"/>
                </a:cubicBezTo>
                <a:cubicBezTo>
                  <a:pt x="2513656" y="3346075"/>
                  <a:pt x="2515930" y="3337727"/>
                  <a:pt x="2538374" y="3357677"/>
                </a:cubicBezTo>
                <a:cubicBezTo>
                  <a:pt x="2553838" y="3371423"/>
                  <a:pt x="2567635" y="3386938"/>
                  <a:pt x="2582265" y="3401568"/>
                </a:cubicBezTo>
                <a:cubicBezTo>
                  <a:pt x="2587142" y="3406445"/>
                  <a:pt x="2591157" y="3412373"/>
                  <a:pt x="2596896" y="3416199"/>
                </a:cubicBezTo>
                <a:cubicBezTo>
                  <a:pt x="2604211" y="3421076"/>
                  <a:pt x="2611976" y="3425337"/>
                  <a:pt x="2618841" y="3430829"/>
                </a:cubicBezTo>
                <a:cubicBezTo>
                  <a:pt x="2624227" y="3435137"/>
                  <a:pt x="2628086" y="3441151"/>
                  <a:pt x="2633472" y="3445459"/>
                </a:cubicBezTo>
                <a:cubicBezTo>
                  <a:pt x="2640337" y="3450951"/>
                  <a:pt x="2648552" y="3454598"/>
                  <a:pt x="2655417" y="3460090"/>
                </a:cubicBezTo>
                <a:cubicBezTo>
                  <a:pt x="2660803" y="3464398"/>
                  <a:pt x="2664134" y="3471172"/>
                  <a:pt x="2670048" y="3474720"/>
                </a:cubicBezTo>
                <a:cubicBezTo>
                  <a:pt x="2676660" y="3478687"/>
                  <a:pt x="2684678" y="3479597"/>
                  <a:pt x="2691993" y="3482035"/>
                </a:cubicBezTo>
                <a:cubicBezTo>
                  <a:pt x="2709323" y="3499365"/>
                  <a:pt x="2725701" y="3517656"/>
                  <a:pt x="2750515" y="3525927"/>
                </a:cubicBezTo>
                <a:lnTo>
                  <a:pt x="2772461" y="3533242"/>
                </a:lnTo>
                <a:cubicBezTo>
                  <a:pt x="2822768" y="3566780"/>
                  <a:pt x="2799671" y="3556943"/>
                  <a:pt x="2838297" y="3569818"/>
                </a:cubicBezTo>
                <a:cubicBezTo>
                  <a:pt x="2875372" y="3606891"/>
                  <a:pt x="2827389" y="3563272"/>
                  <a:pt x="2874873" y="3591763"/>
                </a:cubicBezTo>
                <a:cubicBezTo>
                  <a:pt x="2880787" y="3595312"/>
                  <a:pt x="2884118" y="3602085"/>
                  <a:pt x="2889504" y="3606394"/>
                </a:cubicBezTo>
                <a:cubicBezTo>
                  <a:pt x="2896369" y="3611886"/>
                  <a:pt x="2904584" y="3615532"/>
                  <a:pt x="2911449" y="3621024"/>
                </a:cubicBezTo>
                <a:cubicBezTo>
                  <a:pt x="2939676" y="3643606"/>
                  <a:pt x="2911768" y="3632702"/>
                  <a:pt x="2955341" y="3657600"/>
                </a:cubicBezTo>
                <a:cubicBezTo>
                  <a:pt x="2962036" y="3661426"/>
                  <a:pt x="2969971" y="3662477"/>
                  <a:pt x="2977286" y="3664915"/>
                </a:cubicBezTo>
                <a:cubicBezTo>
                  <a:pt x="2982163" y="3669792"/>
                  <a:pt x="2986003" y="3675997"/>
                  <a:pt x="2991917" y="3679546"/>
                </a:cubicBezTo>
                <a:cubicBezTo>
                  <a:pt x="2999413" y="3684044"/>
                  <a:pt x="3037657" y="3692810"/>
                  <a:pt x="3043123" y="3694176"/>
                </a:cubicBezTo>
                <a:cubicBezTo>
                  <a:pt x="3086832" y="3723316"/>
                  <a:pt x="3048829" y="3691493"/>
                  <a:pt x="3072384" y="3730752"/>
                </a:cubicBezTo>
                <a:cubicBezTo>
                  <a:pt x="3075932" y="3736666"/>
                  <a:pt x="3083188" y="3739644"/>
                  <a:pt x="3087014" y="3745383"/>
                </a:cubicBezTo>
                <a:cubicBezTo>
                  <a:pt x="3103826" y="3770601"/>
                  <a:pt x="3101645" y="3767497"/>
                  <a:pt x="3101645" y="3789274"/>
                </a:cubicBezTo>
              </a:path>
            </a:pathLst>
          </a:custGeom>
          <a:ln>
            <a:solidFill>
              <a:srgbClr val="0070C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7" name="Freeform 36"/>
          <p:cNvSpPr/>
          <p:nvPr/>
        </p:nvSpPr>
        <p:spPr>
          <a:xfrm>
            <a:off x="5069434" y="4557322"/>
            <a:ext cx="643737" cy="249659"/>
          </a:xfrm>
          <a:custGeom>
            <a:avLst/>
            <a:gdLst>
              <a:gd name="connsiteX0" fmla="*/ 0 w 643737"/>
              <a:gd name="connsiteY0" fmla="*/ 0 h 249659"/>
              <a:gd name="connsiteX1" fmla="*/ 58521 w 643737"/>
              <a:gd name="connsiteY1" fmla="*/ 51206 h 249659"/>
              <a:gd name="connsiteX2" fmla="*/ 80467 w 643737"/>
              <a:gd name="connsiteY2" fmla="*/ 58521 h 249659"/>
              <a:gd name="connsiteX3" fmla="*/ 109728 w 643737"/>
              <a:gd name="connsiteY3" fmla="*/ 73152 h 249659"/>
              <a:gd name="connsiteX4" fmla="*/ 131673 w 643737"/>
              <a:gd name="connsiteY4" fmla="*/ 87782 h 249659"/>
              <a:gd name="connsiteX5" fmla="*/ 160934 w 643737"/>
              <a:gd name="connsiteY5" fmla="*/ 117043 h 249659"/>
              <a:gd name="connsiteX6" fmla="*/ 182880 w 643737"/>
              <a:gd name="connsiteY6" fmla="*/ 124358 h 249659"/>
              <a:gd name="connsiteX7" fmla="*/ 197510 w 643737"/>
              <a:gd name="connsiteY7" fmla="*/ 146304 h 249659"/>
              <a:gd name="connsiteX8" fmla="*/ 219456 w 643737"/>
              <a:gd name="connsiteY8" fmla="*/ 153619 h 249659"/>
              <a:gd name="connsiteX9" fmla="*/ 241401 w 643737"/>
              <a:gd name="connsiteY9" fmla="*/ 168249 h 249659"/>
              <a:gd name="connsiteX10" fmla="*/ 277977 w 643737"/>
              <a:gd name="connsiteY10" fmla="*/ 197510 h 249659"/>
              <a:gd name="connsiteX11" fmla="*/ 321868 w 643737"/>
              <a:gd name="connsiteY11" fmla="*/ 212140 h 249659"/>
              <a:gd name="connsiteX12" fmla="*/ 343814 w 643737"/>
              <a:gd name="connsiteY12" fmla="*/ 219456 h 249659"/>
              <a:gd name="connsiteX13" fmla="*/ 373075 w 643737"/>
              <a:gd name="connsiteY13" fmla="*/ 226771 h 249659"/>
              <a:gd name="connsiteX14" fmla="*/ 446227 w 643737"/>
              <a:gd name="connsiteY14" fmla="*/ 248716 h 249659"/>
              <a:gd name="connsiteX15" fmla="*/ 643737 w 643737"/>
              <a:gd name="connsiteY15" fmla="*/ 248716 h 24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3737" h="249659">
                <a:moveTo>
                  <a:pt x="0" y="0"/>
                </a:moveTo>
                <a:cubicBezTo>
                  <a:pt x="19066" y="19066"/>
                  <a:pt x="34327" y="39109"/>
                  <a:pt x="58521" y="51206"/>
                </a:cubicBezTo>
                <a:cubicBezTo>
                  <a:pt x="65418" y="54654"/>
                  <a:pt x="73379" y="55483"/>
                  <a:pt x="80467" y="58521"/>
                </a:cubicBezTo>
                <a:cubicBezTo>
                  <a:pt x="90490" y="62817"/>
                  <a:pt x="100260" y="67742"/>
                  <a:pt x="109728" y="73152"/>
                </a:cubicBezTo>
                <a:cubicBezTo>
                  <a:pt x="117361" y="77514"/>
                  <a:pt x="124998" y="82061"/>
                  <a:pt x="131673" y="87782"/>
                </a:cubicBezTo>
                <a:cubicBezTo>
                  <a:pt x="142146" y="96759"/>
                  <a:pt x="147848" y="112681"/>
                  <a:pt x="160934" y="117043"/>
                </a:cubicBezTo>
                <a:lnTo>
                  <a:pt x="182880" y="124358"/>
                </a:lnTo>
                <a:cubicBezTo>
                  <a:pt x="187757" y="131673"/>
                  <a:pt x="190645" y="140812"/>
                  <a:pt x="197510" y="146304"/>
                </a:cubicBezTo>
                <a:cubicBezTo>
                  <a:pt x="203531" y="151121"/>
                  <a:pt x="212559" y="150171"/>
                  <a:pt x="219456" y="153619"/>
                </a:cubicBezTo>
                <a:cubicBezTo>
                  <a:pt x="227319" y="157551"/>
                  <a:pt x="234536" y="162757"/>
                  <a:pt x="241401" y="168249"/>
                </a:cubicBezTo>
                <a:cubicBezTo>
                  <a:pt x="260401" y="183449"/>
                  <a:pt x="252649" y="186253"/>
                  <a:pt x="277977" y="197510"/>
                </a:cubicBezTo>
                <a:cubicBezTo>
                  <a:pt x="292070" y="203773"/>
                  <a:pt x="307238" y="207263"/>
                  <a:pt x="321868" y="212140"/>
                </a:cubicBezTo>
                <a:cubicBezTo>
                  <a:pt x="329183" y="214579"/>
                  <a:pt x="336333" y="217586"/>
                  <a:pt x="343814" y="219456"/>
                </a:cubicBezTo>
                <a:cubicBezTo>
                  <a:pt x="353568" y="221894"/>
                  <a:pt x="363445" y="223882"/>
                  <a:pt x="373075" y="226771"/>
                </a:cubicBezTo>
                <a:cubicBezTo>
                  <a:pt x="377991" y="228246"/>
                  <a:pt x="433632" y="248310"/>
                  <a:pt x="446227" y="248716"/>
                </a:cubicBezTo>
                <a:cubicBezTo>
                  <a:pt x="512029" y="250839"/>
                  <a:pt x="577900" y="248716"/>
                  <a:pt x="643737" y="248716"/>
                </a:cubicBezTo>
              </a:path>
            </a:pathLst>
          </a:custGeom>
          <a:ln>
            <a:solidFill>
              <a:srgbClr val="0070C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8" name="Freeform 37"/>
          <p:cNvSpPr/>
          <p:nvPr/>
        </p:nvSpPr>
        <p:spPr>
          <a:xfrm>
            <a:off x="5888736" y="5135222"/>
            <a:ext cx="418799" cy="651053"/>
          </a:xfrm>
          <a:custGeom>
            <a:avLst/>
            <a:gdLst>
              <a:gd name="connsiteX0" fmla="*/ 0 w 418799"/>
              <a:gd name="connsiteY0" fmla="*/ 651053 h 651053"/>
              <a:gd name="connsiteX1" fmla="*/ 21946 w 418799"/>
              <a:gd name="connsiteY1" fmla="*/ 570586 h 651053"/>
              <a:gd name="connsiteX2" fmla="*/ 43891 w 418799"/>
              <a:gd name="connsiteY2" fmla="*/ 519380 h 651053"/>
              <a:gd name="connsiteX3" fmla="*/ 58522 w 418799"/>
              <a:gd name="connsiteY3" fmla="*/ 504749 h 651053"/>
              <a:gd name="connsiteX4" fmla="*/ 102413 w 418799"/>
              <a:gd name="connsiteY4" fmla="*/ 453543 h 651053"/>
              <a:gd name="connsiteX5" fmla="*/ 117043 w 418799"/>
              <a:gd name="connsiteY5" fmla="*/ 438912 h 651053"/>
              <a:gd name="connsiteX6" fmla="*/ 160934 w 418799"/>
              <a:gd name="connsiteY6" fmla="*/ 380391 h 651053"/>
              <a:gd name="connsiteX7" fmla="*/ 197510 w 418799"/>
              <a:gd name="connsiteY7" fmla="*/ 336500 h 651053"/>
              <a:gd name="connsiteX8" fmla="*/ 234086 w 418799"/>
              <a:gd name="connsiteY8" fmla="*/ 292608 h 651053"/>
              <a:gd name="connsiteX9" fmla="*/ 277978 w 418799"/>
              <a:gd name="connsiteY9" fmla="*/ 263348 h 651053"/>
              <a:gd name="connsiteX10" fmla="*/ 314554 w 418799"/>
              <a:gd name="connsiteY10" fmla="*/ 226772 h 651053"/>
              <a:gd name="connsiteX11" fmla="*/ 351130 w 418799"/>
              <a:gd name="connsiteY11" fmla="*/ 182880 h 651053"/>
              <a:gd name="connsiteX12" fmla="*/ 373075 w 418799"/>
              <a:gd name="connsiteY12" fmla="*/ 175565 h 651053"/>
              <a:gd name="connsiteX13" fmla="*/ 416966 w 418799"/>
              <a:gd name="connsiteY13" fmla="*/ 124359 h 651053"/>
              <a:gd name="connsiteX14" fmla="*/ 416966 w 418799"/>
              <a:gd name="connsiteY14" fmla="*/ 0 h 6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8799" h="651053">
                <a:moveTo>
                  <a:pt x="0" y="651053"/>
                </a:moveTo>
                <a:cubicBezTo>
                  <a:pt x="10340" y="599351"/>
                  <a:pt x="3382" y="626277"/>
                  <a:pt x="21946" y="570586"/>
                </a:cubicBezTo>
                <a:cubicBezTo>
                  <a:pt x="28449" y="551077"/>
                  <a:pt x="31837" y="537461"/>
                  <a:pt x="43891" y="519380"/>
                </a:cubicBezTo>
                <a:cubicBezTo>
                  <a:pt x="47717" y="513641"/>
                  <a:pt x="54213" y="510135"/>
                  <a:pt x="58522" y="504749"/>
                </a:cubicBezTo>
                <a:cubicBezTo>
                  <a:pt x="103090" y="449039"/>
                  <a:pt x="31967" y="523990"/>
                  <a:pt x="102413" y="453543"/>
                </a:cubicBezTo>
                <a:lnTo>
                  <a:pt x="117043" y="438912"/>
                </a:lnTo>
                <a:cubicBezTo>
                  <a:pt x="136075" y="381816"/>
                  <a:pt x="104898" y="464444"/>
                  <a:pt x="160934" y="380391"/>
                </a:cubicBezTo>
                <a:cubicBezTo>
                  <a:pt x="197261" y="325902"/>
                  <a:pt x="150572" y="392825"/>
                  <a:pt x="197510" y="336500"/>
                </a:cubicBezTo>
                <a:cubicBezTo>
                  <a:pt x="219752" y="309810"/>
                  <a:pt x="203722" y="316225"/>
                  <a:pt x="234086" y="292608"/>
                </a:cubicBezTo>
                <a:cubicBezTo>
                  <a:pt x="247966" y="281813"/>
                  <a:pt x="265544" y="275782"/>
                  <a:pt x="277978" y="263348"/>
                </a:cubicBezTo>
                <a:cubicBezTo>
                  <a:pt x="290170" y="251156"/>
                  <a:pt x="304990" y="241118"/>
                  <a:pt x="314554" y="226772"/>
                </a:cubicBezTo>
                <a:cubicBezTo>
                  <a:pt x="325350" y="210577"/>
                  <a:pt x="334231" y="194146"/>
                  <a:pt x="351130" y="182880"/>
                </a:cubicBezTo>
                <a:cubicBezTo>
                  <a:pt x="357546" y="178603"/>
                  <a:pt x="365760" y="178003"/>
                  <a:pt x="373075" y="175565"/>
                </a:cubicBezTo>
                <a:cubicBezTo>
                  <a:pt x="375536" y="173104"/>
                  <a:pt x="415728" y="136738"/>
                  <a:pt x="416966" y="124359"/>
                </a:cubicBezTo>
                <a:cubicBezTo>
                  <a:pt x="421091" y="83112"/>
                  <a:pt x="416966" y="41453"/>
                  <a:pt x="416966" y="0"/>
                </a:cubicBezTo>
              </a:path>
            </a:pathLst>
          </a:custGeom>
          <a:ln>
            <a:solidFill>
              <a:srgbClr val="0070C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9" name="Freeform 38"/>
          <p:cNvSpPr/>
          <p:nvPr/>
        </p:nvSpPr>
        <p:spPr>
          <a:xfrm>
            <a:off x="6678778" y="5339564"/>
            <a:ext cx="636422" cy="593015"/>
          </a:xfrm>
          <a:custGeom>
            <a:avLst/>
            <a:gdLst>
              <a:gd name="connsiteX0" fmla="*/ 0 w 636422"/>
              <a:gd name="connsiteY0" fmla="*/ 593015 h 593015"/>
              <a:gd name="connsiteX1" fmla="*/ 29260 w 636422"/>
              <a:gd name="connsiteY1" fmla="*/ 556439 h 593015"/>
              <a:gd name="connsiteX2" fmla="*/ 58521 w 636422"/>
              <a:gd name="connsiteY2" fmla="*/ 549124 h 593015"/>
              <a:gd name="connsiteX3" fmla="*/ 80467 w 636422"/>
              <a:gd name="connsiteY3" fmla="*/ 541809 h 593015"/>
              <a:gd name="connsiteX4" fmla="*/ 117043 w 636422"/>
              <a:gd name="connsiteY4" fmla="*/ 512548 h 593015"/>
              <a:gd name="connsiteX5" fmla="*/ 131673 w 636422"/>
              <a:gd name="connsiteY5" fmla="*/ 468657 h 593015"/>
              <a:gd name="connsiteX6" fmla="*/ 146304 w 636422"/>
              <a:gd name="connsiteY6" fmla="*/ 424766 h 593015"/>
              <a:gd name="connsiteX7" fmla="*/ 153619 w 636422"/>
              <a:gd name="connsiteY7" fmla="*/ 402820 h 593015"/>
              <a:gd name="connsiteX8" fmla="*/ 160934 w 636422"/>
              <a:gd name="connsiteY8" fmla="*/ 380874 h 593015"/>
              <a:gd name="connsiteX9" fmla="*/ 175564 w 636422"/>
              <a:gd name="connsiteY9" fmla="*/ 358929 h 593015"/>
              <a:gd name="connsiteX10" fmla="*/ 212140 w 636422"/>
              <a:gd name="connsiteY10" fmla="*/ 322353 h 593015"/>
              <a:gd name="connsiteX11" fmla="*/ 234086 w 636422"/>
              <a:gd name="connsiteY11" fmla="*/ 271146 h 593015"/>
              <a:gd name="connsiteX12" fmla="*/ 256032 w 636422"/>
              <a:gd name="connsiteY12" fmla="*/ 256516 h 593015"/>
              <a:gd name="connsiteX13" fmla="*/ 277977 w 636422"/>
              <a:gd name="connsiteY13" fmla="*/ 234570 h 593015"/>
              <a:gd name="connsiteX14" fmla="*/ 358444 w 636422"/>
              <a:gd name="connsiteY14" fmla="*/ 212625 h 593015"/>
              <a:gd name="connsiteX15" fmla="*/ 409651 w 636422"/>
              <a:gd name="connsiteY15" fmla="*/ 197994 h 593015"/>
              <a:gd name="connsiteX16" fmla="*/ 453542 w 636422"/>
              <a:gd name="connsiteY16" fmla="*/ 176049 h 593015"/>
              <a:gd name="connsiteX17" fmla="*/ 475488 w 636422"/>
              <a:gd name="connsiteY17" fmla="*/ 168734 h 593015"/>
              <a:gd name="connsiteX18" fmla="*/ 526694 w 636422"/>
              <a:gd name="connsiteY18" fmla="*/ 110212 h 593015"/>
              <a:gd name="connsiteX19" fmla="*/ 563270 w 636422"/>
              <a:gd name="connsiteY19" fmla="*/ 66321 h 593015"/>
              <a:gd name="connsiteX20" fmla="*/ 577900 w 636422"/>
              <a:gd name="connsiteY20" fmla="*/ 51690 h 593015"/>
              <a:gd name="connsiteX21" fmla="*/ 592531 w 636422"/>
              <a:gd name="connsiteY21" fmla="*/ 29745 h 593015"/>
              <a:gd name="connsiteX22" fmla="*/ 629107 w 636422"/>
              <a:gd name="connsiteY22" fmla="*/ 484 h 593015"/>
              <a:gd name="connsiteX23" fmla="*/ 636422 w 636422"/>
              <a:gd name="connsiteY23" fmla="*/ 484 h 59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422" h="593015">
                <a:moveTo>
                  <a:pt x="0" y="593015"/>
                </a:moveTo>
                <a:cubicBezTo>
                  <a:pt x="9753" y="580823"/>
                  <a:pt x="16769" y="565807"/>
                  <a:pt x="29260" y="556439"/>
                </a:cubicBezTo>
                <a:cubicBezTo>
                  <a:pt x="37303" y="550407"/>
                  <a:pt x="48854" y="551886"/>
                  <a:pt x="58521" y="549124"/>
                </a:cubicBezTo>
                <a:cubicBezTo>
                  <a:pt x="65935" y="547006"/>
                  <a:pt x="73152" y="544247"/>
                  <a:pt x="80467" y="541809"/>
                </a:cubicBezTo>
                <a:cubicBezTo>
                  <a:pt x="88217" y="536642"/>
                  <a:pt x="111832" y="522969"/>
                  <a:pt x="117043" y="512548"/>
                </a:cubicBezTo>
                <a:cubicBezTo>
                  <a:pt x="123940" y="498754"/>
                  <a:pt x="126796" y="483287"/>
                  <a:pt x="131673" y="468657"/>
                </a:cubicBezTo>
                <a:lnTo>
                  <a:pt x="146304" y="424766"/>
                </a:lnTo>
                <a:lnTo>
                  <a:pt x="153619" y="402820"/>
                </a:lnTo>
                <a:cubicBezTo>
                  <a:pt x="156057" y="395505"/>
                  <a:pt x="156657" y="387290"/>
                  <a:pt x="160934" y="380874"/>
                </a:cubicBezTo>
                <a:cubicBezTo>
                  <a:pt x="165811" y="373559"/>
                  <a:pt x="169775" y="365545"/>
                  <a:pt x="175564" y="358929"/>
                </a:cubicBezTo>
                <a:cubicBezTo>
                  <a:pt x="186918" y="345953"/>
                  <a:pt x="212140" y="322353"/>
                  <a:pt x="212140" y="322353"/>
                </a:cubicBezTo>
                <a:cubicBezTo>
                  <a:pt x="217736" y="299970"/>
                  <a:pt x="217248" y="287984"/>
                  <a:pt x="234086" y="271146"/>
                </a:cubicBezTo>
                <a:cubicBezTo>
                  <a:pt x="240303" y="264929"/>
                  <a:pt x="249278" y="262144"/>
                  <a:pt x="256032" y="256516"/>
                </a:cubicBezTo>
                <a:cubicBezTo>
                  <a:pt x="263979" y="249893"/>
                  <a:pt x="268934" y="239594"/>
                  <a:pt x="277977" y="234570"/>
                </a:cubicBezTo>
                <a:cubicBezTo>
                  <a:pt x="303657" y="220303"/>
                  <a:pt x="330938" y="219502"/>
                  <a:pt x="358444" y="212625"/>
                </a:cubicBezTo>
                <a:cubicBezTo>
                  <a:pt x="375666" y="208319"/>
                  <a:pt x="392648" y="203095"/>
                  <a:pt x="409651" y="197994"/>
                </a:cubicBezTo>
                <a:cubicBezTo>
                  <a:pt x="455620" y="184203"/>
                  <a:pt x="407298" y="199170"/>
                  <a:pt x="453542" y="176049"/>
                </a:cubicBezTo>
                <a:cubicBezTo>
                  <a:pt x="460439" y="172601"/>
                  <a:pt x="468173" y="171172"/>
                  <a:pt x="475488" y="168734"/>
                </a:cubicBezTo>
                <a:cubicBezTo>
                  <a:pt x="537669" y="127277"/>
                  <a:pt x="441344" y="195562"/>
                  <a:pt x="526694" y="110212"/>
                </a:cubicBezTo>
                <a:cubicBezTo>
                  <a:pt x="578819" y="58087"/>
                  <a:pt x="522538" y="117237"/>
                  <a:pt x="563270" y="66321"/>
                </a:cubicBezTo>
                <a:cubicBezTo>
                  <a:pt x="567578" y="60935"/>
                  <a:pt x="573592" y="57076"/>
                  <a:pt x="577900" y="51690"/>
                </a:cubicBezTo>
                <a:cubicBezTo>
                  <a:pt x="583392" y="44825"/>
                  <a:pt x="587039" y="36610"/>
                  <a:pt x="592531" y="29745"/>
                </a:cubicBezTo>
                <a:cubicBezTo>
                  <a:pt x="601605" y="18402"/>
                  <a:pt x="616429" y="6823"/>
                  <a:pt x="629107" y="484"/>
                </a:cubicBezTo>
                <a:cubicBezTo>
                  <a:pt x="631288" y="-606"/>
                  <a:pt x="633984" y="484"/>
                  <a:pt x="636422" y="484"/>
                </a:cubicBezTo>
              </a:path>
            </a:pathLst>
          </a:custGeom>
          <a:ln>
            <a:solidFill>
              <a:srgbClr val="0070C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41" name="Freeform 40"/>
          <p:cNvSpPr/>
          <p:nvPr/>
        </p:nvSpPr>
        <p:spPr>
          <a:xfrm>
            <a:off x="6942125" y="5552157"/>
            <a:ext cx="658368" cy="738867"/>
          </a:xfrm>
          <a:custGeom>
            <a:avLst/>
            <a:gdLst>
              <a:gd name="connsiteX0" fmla="*/ 0 w 658368"/>
              <a:gd name="connsiteY0" fmla="*/ 738867 h 738867"/>
              <a:gd name="connsiteX1" fmla="*/ 29261 w 658368"/>
              <a:gd name="connsiteY1" fmla="*/ 702291 h 738867"/>
              <a:gd name="connsiteX2" fmla="*/ 51206 w 658368"/>
              <a:gd name="connsiteY2" fmla="*/ 658400 h 738867"/>
              <a:gd name="connsiteX3" fmla="*/ 95097 w 658368"/>
              <a:gd name="connsiteY3" fmla="*/ 621824 h 738867"/>
              <a:gd name="connsiteX4" fmla="*/ 124358 w 658368"/>
              <a:gd name="connsiteY4" fmla="*/ 577933 h 738867"/>
              <a:gd name="connsiteX5" fmla="*/ 160934 w 658368"/>
              <a:gd name="connsiteY5" fmla="*/ 541357 h 738867"/>
              <a:gd name="connsiteX6" fmla="*/ 182880 w 658368"/>
              <a:gd name="connsiteY6" fmla="*/ 519411 h 738867"/>
              <a:gd name="connsiteX7" fmla="*/ 204825 w 658368"/>
              <a:gd name="connsiteY7" fmla="*/ 504781 h 738867"/>
              <a:gd name="connsiteX8" fmla="*/ 241401 w 658368"/>
              <a:gd name="connsiteY8" fmla="*/ 468205 h 738867"/>
              <a:gd name="connsiteX9" fmla="*/ 277977 w 658368"/>
              <a:gd name="connsiteY9" fmla="*/ 424313 h 738867"/>
              <a:gd name="connsiteX10" fmla="*/ 299923 w 658368"/>
              <a:gd name="connsiteY10" fmla="*/ 380422 h 738867"/>
              <a:gd name="connsiteX11" fmla="*/ 314553 w 658368"/>
              <a:gd name="connsiteY11" fmla="*/ 358477 h 738867"/>
              <a:gd name="connsiteX12" fmla="*/ 358445 w 658368"/>
              <a:gd name="connsiteY12" fmla="*/ 329216 h 738867"/>
              <a:gd name="connsiteX13" fmla="*/ 373075 w 658368"/>
              <a:gd name="connsiteY13" fmla="*/ 314585 h 738867"/>
              <a:gd name="connsiteX14" fmla="*/ 380390 w 658368"/>
              <a:gd name="connsiteY14" fmla="*/ 292640 h 738867"/>
              <a:gd name="connsiteX15" fmla="*/ 424281 w 658368"/>
              <a:gd name="connsiteY15" fmla="*/ 256064 h 738867"/>
              <a:gd name="connsiteX16" fmla="*/ 431597 w 658368"/>
              <a:gd name="connsiteY16" fmla="*/ 234118 h 738867"/>
              <a:gd name="connsiteX17" fmla="*/ 438912 w 658368"/>
              <a:gd name="connsiteY17" fmla="*/ 197542 h 738867"/>
              <a:gd name="connsiteX18" fmla="*/ 490118 w 658368"/>
              <a:gd name="connsiteY18" fmla="*/ 175597 h 738867"/>
              <a:gd name="connsiteX19" fmla="*/ 512064 w 658368"/>
              <a:gd name="connsiteY19" fmla="*/ 168281 h 738867"/>
              <a:gd name="connsiteX20" fmla="*/ 555955 w 658368"/>
              <a:gd name="connsiteY20" fmla="*/ 139021 h 738867"/>
              <a:gd name="connsiteX21" fmla="*/ 599846 w 658368"/>
              <a:gd name="connsiteY21" fmla="*/ 87814 h 738867"/>
              <a:gd name="connsiteX22" fmla="*/ 614477 w 658368"/>
              <a:gd name="connsiteY22" fmla="*/ 73184 h 738867"/>
              <a:gd name="connsiteX23" fmla="*/ 636422 w 658368"/>
              <a:gd name="connsiteY23" fmla="*/ 29293 h 738867"/>
              <a:gd name="connsiteX24" fmla="*/ 658368 w 658368"/>
              <a:gd name="connsiteY24" fmla="*/ 32 h 73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8368" h="738867">
                <a:moveTo>
                  <a:pt x="0" y="738867"/>
                </a:moveTo>
                <a:cubicBezTo>
                  <a:pt x="9754" y="726675"/>
                  <a:pt x="20986" y="715531"/>
                  <a:pt x="29261" y="702291"/>
                </a:cubicBezTo>
                <a:cubicBezTo>
                  <a:pt x="67892" y="640480"/>
                  <a:pt x="-236" y="722703"/>
                  <a:pt x="51206" y="658400"/>
                </a:cubicBezTo>
                <a:cubicBezTo>
                  <a:pt x="86980" y="613683"/>
                  <a:pt x="38185" y="685850"/>
                  <a:pt x="95097" y="621824"/>
                </a:cubicBezTo>
                <a:cubicBezTo>
                  <a:pt x="106779" y="608682"/>
                  <a:pt x="111925" y="590366"/>
                  <a:pt x="124358" y="577933"/>
                </a:cubicBezTo>
                <a:lnTo>
                  <a:pt x="160934" y="541357"/>
                </a:lnTo>
                <a:cubicBezTo>
                  <a:pt x="168249" y="534042"/>
                  <a:pt x="174272" y="525150"/>
                  <a:pt x="182880" y="519411"/>
                </a:cubicBezTo>
                <a:lnTo>
                  <a:pt x="204825" y="504781"/>
                </a:lnTo>
                <a:cubicBezTo>
                  <a:pt x="231649" y="464546"/>
                  <a:pt x="204825" y="498685"/>
                  <a:pt x="241401" y="468205"/>
                </a:cubicBezTo>
                <a:cubicBezTo>
                  <a:pt x="262524" y="450602"/>
                  <a:pt x="263591" y="445893"/>
                  <a:pt x="277977" y="424313"/>
                </a:cubicBezTo>
                <a:cubicBezTo>
                  <a:pt x="289847" y="376840"/>
                  <a:pt x="276208" y="410067"/>
                  <a:pt x="299923" y="380422"/>
                </a:cubicBezTo>
                <a:cubicBezTo>
                  <a:pt x="305415" y="373557"/>
                  <a:pt x="307937" y="364266"/>
                  <a:pt x="314553" y="358477"/>
                </a:cubicBezTo>
                <a:cubicBezTo>
                  <a:pt x="327786" y="346898"/>
                  <a:pt x="346012" y="341650"/>
                  <a:pt x="358445" y="329216"/>
                </a:cubicBezTo>
                <a:lnTo>
                  <a:pt x="373075" y="314585"/>
                </a:lnTo>
                <a:cubicBezTo>
                  <a:pt x="375513" y="307270"/>
                  <a:pt x="376423" y="299252"/>
                  <a:pt x="380390" y="292640"/>
                </a:cubicBezTo>
                <a:cubicBezTo>
                  <a:pt x="386732" y="282071"/>
                  <a:pt x="419395" y="259729"/>
                  <a:pt x="424281" y="256064"/>
                </a:cubicBezTo>
                <a:cubicBezTo>
                  <a:pt x="426720" y="248749"/>
                  <a:pt x="429727" y="241599"/>
                  <a:pt x="431597" y="234118"/>
                </a:cubicBezTo>
                <a:cubicBezTo>
                  <a:pt x="434613" y="222056"/>
                  <a:pt x="432743" y="208337"/>
                  <a:pt x="438912" y="197542"/>
                </a:cubicBezTo>
                <a:cubicBezTo>
                  <a:pt x="447604" y="182331"/>
                  <a:pt x="477051" y="179331"/>
                  <a:pt x="490118" y="175597"/>
                </a:cubicBezTo>
                <a:cubicBezTo>
                  <a:pt x="497532" y="173479"/>
                  <a:pt x="505323" y="172026"/>
                  <a:pt x="512064" y="168281"/>
                </a:cubicBezTo>
                <a:cubicBezTo>
                  <a:pt x="527435" y="159742"/>
                  <a:pt x="555955" y="139021"/>
                  <a:pt x="555955" y="139021"/>
                </a:cubicBezTo>
                <a:cubicBezTo>
                  <a:pt x="578235" y="105599"/>
                  <a:pt x="564370" y="123289"/>
                  <a:pt x="599846" y="87814"/>
                </a:cubicBezTo>
                <a:lnTo>
                  <a:pt x="614477" y="73184"/>
                </a:lnTo>
                <a:cubicBezTo>
                  <a:pt x="627888" y="32949"/>
                  <a:pt x="613734" y="68996"/>
                  <a:pt x="636422" y="29293"/>
                </a:cubicBezTo>
                <a:cubicBezTo>
                  <a:pt x="654389" y="-2149"/>
                  <a:pt x="639646" y="32"/>
                  <a:pt x="658368" y="32"/>
                </a:cubicBezTo>
              </a:path>
            </a:pathLst>
          </a:custGeom>
          <a:ln>
            <a:solidFill>
              <a:srgbClr val="0070C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42" name="Freeform 41"/>
          <p:cNvSpPr/>
          <p:nvPr/>
        </p:nvSpPr>
        <p:spPr>
          <a:xfrm>
            <a:off x="6225235" y="3335683"/>
            <a:ext cx="431597" cy="1653235"/>
          </a:xfrm>
          <a:custGeom>
            <a:avLst/>
            <a:gdLst>
              <a:gd name="connsiteX0" fmla="*/ 0 w 431597"/>
              <a:gd name="connsiteY0" fmla="*/ 0 h 1653235"/>
              <a:gd name="connsiteX1" fmla="*/ 29261 w 431597"/>
              <a:gd name="connsiteY1" fmla="*/ 36576 h 1653235"/>
              <a:gd name="connsiteX2" fmla="*/ 36576 w 431597"/>
              <a:gd name="connsiteY2" fmla="*/ 58522 h 1653235"/>
              <a:gd name="connsiteX3" fmla="*/ 51207 w 431597"/>
              <a:gd name="connsiteY3" fmla="*/ 153619 h 1653235"/>
              <a:gd name="connsiteX4" fmla="*/ 73152 w 431597"/>
              <a:gd name="connsiteY4" fmla="*/ 197511 h 1653235"/>
              <a:gd name="connsiteX5" fmla="*/ 87783 w 431597"/>
              <a:gd name="connsiteY5" fmla="*/ 212141 h 1653235"/>
              <a:gd name="connsiteX6" fmla="*/ 87783 w 431597"/>
              <a:gd name="connsiteY6" fmla="*/ 402336 h 1653235"/>
              <a:gd name="connsiteX7" fmla="*/ 95098 w 431597"/>
              <a:gd name="connsiteY7" fmla="*/ 460858 h 1653235"/>
              <a:gd name="connsiteX8" fmla="*/ 117043 w 431597"/>
              <a:gd name="connsiteY8" fmla="*/ 475488 h 1653235"/>
              <a:gd name="connsiteX9" fmla="*/ 153619 w 431597"/>
              <a:gd name="connsiteY9" fmla="*/ 504749 h 1653235"/>
              <a:gd name="connsiteX10" fmla="*/ 160935 w 431597"/>
              <a:gd name="connsiteY10" fmla="*/ 607162 h 1653235"/>
              <a:gd name="connsiteX11" fmla="*/ 146304 w 431597"/>
              <a:gd name="connsiteY11" fmla="*/ 651053 h 1653235"/>
              <a:gd name="connsiteX12" fmla="*/ 138989 w 431597"/>
              <a:gd name="connsiteY12" fmla="*/ 929031 h 1653235"/>
              <a:gd name="connsiteX13" fmla="*/ 124359 w 431597"/>
              <a:gd name="connsiteY13" fmla="*/ 950976 h 1653235"/>
              <a:gd name="connsiteX14" fmla="*/ 109728 w 431597"/>
              <a:gd name="connsiteY14" fmla="*/ 980237 h 1653235"/>
              <a:gd name="connsiteX15" fmla="*/ 102413 w 431597"/>
              <a:gd name="connsiteY15" fmla="*/ 1009498 h 1653235"/>
              <a:gd name="connsiteX16" fmla="*/ 95098 w 431597"/>
              <a:gd name="connsiteY16" fmla="*/ 1046074 h 1653235"/>
              <a:gd name="connsiteX17" fmla="*/ 80467 w 431597"/>
              <a:gd name="connsiteY17" fmla="*/ 1089965 h 1653235"/>
              <a:gd name="connsiteX18" fmla="*/ 73152 w 431597"/>
              <a:gd name="connsiteY18" fmla="*/ 1111911 h 1653235"/>
              <a:gd name="connsiteX19" fmla="*/ 65837 w 431597"/>
              <a:gd name="connsiteY19" fmla="*/ 1133856 h 1653235"/>
              <a:gd name="connsiteX20" fmla="*/ 58522 w 431597"/>
              <a:gd name="connsiteY20" fmla="*/ 1163117 h 1653235"/>
              <a:gd name="connsiteX21" fmla="*/ 80467 w 431597"/>
              <a:gd name="connsiteY21" fmla="*/ 1324051 h 1653235"/>
              <a:gd name="connsiteX22" fmla="*/ 117043 w 431597"/>
              <a:gd name="connsiteY22" fmla="*/ 1382573 h 1653235"/>
              <a:gd name="connsiteX23" fmla="*/ 131674 w 431597"/>
              <a:gd name="connsiteY23" fmla="*/ 1411834 h 1653235"/>
              <a:gd name="connsiteX24" fmla="*/ 197511 w 431597"/>
              <a:gd name="connsiteY24" fmla="*/ 1463040 h 1653235"/>
              <a:gd name="connsiteX25" fmla="*/ 241402 w 431597"/>
              <a:gd name="connsiteY25" fmla="*/ 1477671 h 1653235"/>
              <a:gd name="connsiteX26" fmla="*/ 263347 w 431597"/>
              <a:gd name="connsiteY26" fmla="*/ 1484986 h 1653235"/>
              <a:gd name="connsiteX27" fmla="*/ 307239 w 431597"/>
              <a:gd name="connsiteY27" fmla="*/ 1514247 h 1653235"/>
              <a:gd name="connsiteX28" fmla="*/ 329184 w 431597"/>
              <a:gd name="connsiteY28" fmla="*/ 1528877 h 1653235"/>
              <a:gd name="connsiteX29" fmla="*/ 373075 w 431597"/>
              <a:gd name="connsiteY29" fmla="*/ 1587399 h 1653235"/>
              <a:gd name="connsiteX30" fmla="*/ 380391 w 431597"/>
              <a:gd name="connsiteY30" fmla="*/ 1609344 h 1653235"/>
              <a:gd name="connsiteX31" fmla="*/ 416967 w 431597"/>
              <a:gd name="connsiteY31" fmla="*/ 1638605 h 1653235"/>
              <a:gd name="connsiteX32" fmla="*/ 431597 w 431597"/>
              <a:gd name="connsiteY32" fmla="*/ 1653235 h 165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1597" h="1653235">
                <a:moveTo>
                  <a:pt x="0" y="0"/>
                </a:moveTo>
                <a:cubicBezTo>
                  <a:pt x="9754" y="12192"/>
                  <a:pt x="20986" y="23336"/>
                  <a:pt x="29261" y="36576"/>
                </a:cubicBezTo>
                <a:cubicBezTo>
                  <a:pt x="33348" y="43115"/>
                  <a:pt x="34903" y="50995"/>
                  <a:pt x="36576" y="58522"/>
                </a:cubicBezTo>
                <a:cubicBezTo>
                  <a:pt x="48661" y="112905"/>
                  <a:pt x="39544" y="95304"/>
                  <a:pt x="51207" y="153619"/>
                </a:cubicBezTo>
                <a:cubicBezTo>
                  <a:pt x="54813" y="171647"/>
                  <a:pt x="61644" y="183126"/>
                  <a:pt x="73152" y="197511"/>
                </a:cubicBezTo>
                <a:cubicBezTo>
                  <a:pt x="77460" y="202897"/>
                  <a:pt x="82906" y="207264"/>
                  <a:pt x="87783" y="212141"/>
                </a:cubicBezTo>
                <a:cubicBezTo>
                  <a:pt x="107069" y="308574"/>
                  <a:pt x="87783" y="196765"/>
                  <a:pt x="87783" y="402336"/>
                </a:cubicBezTo>
                <a:cubicBezTo>
                  <a:pt x="87783" y="421995"/>
                  <a:pt x="87797" y="442605"/>
                  <a:pt x="95098" y="460858"/>
                </a:cubicBezTo>
                <a:cubicBezTo>
                  <a:pt x="98363" y="469021"/>
                  <a:pt x="110178" y="469996"/>
                  <a:pt x="117043" y="475488"/>
                </a:cubicBezTo>
                <a:cubicBezTo>
                  <a:pt x="169160" y="517182"/>
                  <a:pt x="86077" y="459721"/>
                  <a:pt x="153619" y="504749"/>
                </a:cubicBezTo>
                <a:cubicBezTo>
                  <a:pt x="171319" y="557847"/>
                  <a:pt x="174175" y="545375"/>
                  <a:pt x="160935" y="607162"/>
                </a:cubicBezTo>
                <a:cubicBezTo>
                  <a:pt x="157704" y="622241"/>
                  <a:pt x="146304" y="651053"/>
                  <a:pt x="146304" y="651053"/>
                </a:cubicBezTo>
                <a:cubicBezTo>
                  <a:pt x="143866" y="743712"/>
                  <a:pt x="145753" y="836587"/>
                  <a:pt x="138989" y="929031"/>
                </a:cubicBezTo>
                <a:cubicBezTo>
                  <a:pt x="138347" y="937799"/>
                  <a:pt x="128721" y="943343"/>
                  <a:pt x="124359" y="950976"/>
                </a:cubicBezTo>
                <a:cubicBezTo>
                  <a:pt x="118949" y="960444"/>
                  <a:pt x="114605" y="970483"/>
                  <a:pt x="109728" y="980237"/>
                </a:cubicBezTo>
                <a:cubicBezTo>
                  <a:pt x="107290" y="989991"/>
                  <a:pt x="104594" y="999684"/>
                  <a:pt x="102413" y="1009498"/>
                </a:cubicBezTo>
                <a:cubicBezTo>
                  <a:pt x="99716" y="1021635"/>
                  <a:pt x="98370" y="1034079"/>
                  <a:pt x="95098" y="1046074"/>
                </a:cubicBezTo>
                <a:cubicBezTo>
                  <a:pt x="91040" y="1060952"/>
                  <a:pt x="85344" y="1075335"/>
                  <a:pt x="80467" y="1089965"/>
                </a:cubicBezTo>
                <a:lnTo>
                  <a:pt x="73152" y="1111911"/>
                </a:lnTo>
                <a:cubicBezTo>
                  <a:pt x="70714" y="1119226"/>
                  <a:pt x="67707" y="1126376"/>
                  <a:pt x="65837" y="1133856"/>
                </a:cubicBezTo>
                <a:lnTo>
                  <a:pt x="58522" y="1163117"/>
                </a:lnTo>
                <a:cubicBezTo>
                  <a:pt x="70901" y="1385937"/>
                  <a:pt x="45072" y="1235564"/>
                  <a:pt x="80467" y="1324051"/>
                </a:cubicBezTo>
                <a:cubicBezTo>
                  <a:pt x="102626" y="1379449"/>
                  <a:pt x="79559" y="1357584"/>
                  <a:pt x="117043" y="1382573"/>
                </a:cubicBezTo>
                <a:cubicBezTo>
                  <a:pt x="121920" y="1392327"/>
                  <a:pt x="125336" y="1402960"/>
                  <a:pt x="131674" y="1411834"/>
                </a:cubicBezTo>
                <a:cubicBezTo>
                  <a:pt x="143509" y="1428403"/>
                  <a:pt x="183330" y="1458313"/>
                  <a:pt x="197511" y="1463040"/>
                </a:cubicBezTo>
                <a:lnTo>
                  <a:pt x="241402" y="1477671"/>
                </a:lnTo>
                <a:cubicBezTo>
                  <a:pt x="248717" y="1480109"/>
                  <a:pt x="256931" y="1480709"/>
                  <a:pt x="263347" y="1484986"/>
                </a:cubicBezTo>
                <a:lnTo>
                  <a:pt x="307239" y="1514247"/>
                </a:lnTo>
                <a:lnTo>
                  <a:pt x="329184" y="1528877"/>
                </a:lnTo>
                <a:cubicBezTo>
                  <a:pt x="362271" y="1578507"/>
                  <a:pt x="346012" y="1560334"/>
                  <a:pt x="373075" y="1587399"/>
                </a:cubicBezTo>
                <a:cubicBezTo>
                  <a:pt x="375514" y="1594714"/>
                  <a:pt x="376424" y="1602732"/>
                  <a:pt x="380391" y="1609344"/>
                </a:cubicBezTo>
                <a:cubicBezTo>
                  <a:pt x="388545" y="1622934"/>
                  <a:pt x="405462" y="1629401"/>
                  <a:pt x="416967" y="1638605"/>
                </a:cubicBezTo>
                <a:cubicBezTo>
                  <a:pt x="422352" y="1642913"/>
                  <a:pt x="426720" y="1648358"/>
                  <a:pt x="431597" y="1653235"/>
                </a:cubicBezTo>
              </a:path>
            </a:pathLst>
          </a:custGeom>
          <a:ln>
            <a:solidFill>
              <a:srgbClr val="0070C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43" name="Multiply 42"/>
          <p:cNvSpPr/>
          <p:nvPr/>
        </p:nvSpPr>
        <p:spPr>
          <a:xfrm>
            <a:off x="5390692" y="5575810"/>
            <a:ext cx="247498" cy="245302"/>
          </a:xfrm>
          <a:prstGeom prst="mathMultiply">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46" name="Multiply 45"/>
          <p:cNvSpPr/>
          <p:nvPr/>
        </p:nvSpPr>
        <p:spPr>
          <a:xfrm>
            <a:off x="6060037" y="5758722"/>
            <a:ext cx="247498" cy="245302"/>
          </a:xfrm>
          <a:prstGeom prst="mathMultiply">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47" name="Multiply 46"/>
          <p:cNvSpPr/>
          <p:nvPr/>
        </p:nvSpPr>
        <p:spPr>
          <a:xfrm>
            <a:off x="4576876" y="4557322"/>
            <a:ext cx="247498" cy="245302"/>
          </a:xfrm>
          <a:prstGeom prst="mathMultiply">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48" name="Multiply 47"/>
          <p:cNvSpPr/>
          <p:nvPr/>
        </p:nvSpPr>
        <p:spPr>
          <a:xfrm>
            <a:off x="4945685" y="3691080"/>
            <a:ext cx="247498" cy="245302"/>
          </a:xfrm>
          <a:prstGeom prst="mathMultiply">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49" name="Multiply 48"/>
          <p:cNvSpPr/>
          <p:nvPr/>
        </p:nvSpPr>
        <p:spPr>
          <a:xfrm>
            <a:off x="4688433" y="3005280"/>
            <a:ext cx="247498" cy="245302"/>
          </a:xfrm>
          <a:prstGeom prst="mathMultiply">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50" name="Multiply 49"/>
          <p:cNvSpPr/>
          <p:nvPr/>
        </p:nvSpPr>
        <p:spPr>
          <a:xfrm>
            <a:off x="4570171" y="1633680"/>
            <a:ext cx="247498" cy="245302"/>
          </a:xfrm>
          <a:prstGeom prst="mathMultiply">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52" name="Multiply 51"/>
          <p:cNvSpPr/>
          <p:nvPr/>
        </p:nvSpPr>
        <p:spPr>
          <a:xfrm>
            <a:off x="6639763" y="3978170"/>
            <a:ext cx="247498" cy="245302"/>
          </a:xfrm>
          <a:prstGeom prst="mathMultiply">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53" name="Multiply 52"/>
          <p:cNvSpPr/>
          <p:nvPr/>
        </p:nvSpPr>
        <p:spPr>
          <a:xfrm>
            <a:off x="6887261" y="4442913"/>
            <a:ext cx="247498" cy="245302"/>
          </a:xfrm>
          <a:prstGeom prst="mathMultiply">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54" name="Multiply 53"/>
          <p:cNvSpPr/>
          <p:nvPr/>
        </p:nvSpPr>
        <p:spPr>
          <a:xfrm>
            <a:off x="7476744" y="4889920"/>
            <a:ext cx="247498" cy="245302"/>
          </a:xfrm>
          <a:prstGeom prst="mathMultiply">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55" name="Multiply 54"/>
          <p:cNvSpPr/>
          <p:nvPr/>
        </p:nvSpPr>
        <p:spPr>
          <a:xfrm>
            <a:off x="7945009" y="5397229"/>
            <a:ext cx="247498" cy="245302"/>
          </a:xfrm>
          <a:prstGeom prst="mathMultiply">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56" name="Multiply 55"/>
          <p:cNvSpPr/>
          <p:nvPr/>
        </p:nvSpPr>
        <p:spPr>
          <a:xfrm>
            <a:off x="5977737" y="2897260"/>
            <a:ext cx="247498" cy="245302"/>
          </a:xfrm>
          <a:prstGeom prst="mathMultiply">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44" name="5-Point Star 43"/>
          <p:cNvSpPr/>
          <p:nvPr/>
        </p:nvSpPr>
        <p:spPr>
          <a:xfrm>
            <a:off x="7945008" y="5786275"/>
            <a:ext cx="360791" cy="324307"/>
          </a:xfrm>
          <a:prstGeom prst="star5">
            <a:avLst/>
          </a:prstGeom>
          <a:ln>
            <a:solidFill>
              <a:srgbClr val="92D050"/>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nvGrpSpPr>
          <p:cNvPr id="29" name="Group 28"/>
          <p:cNvGrpSpPr/>
          <p:nvPr/>
        </p:nvGrpSpPr>
        <p:grpSpPr>
          <a:xfrm>
            <a:off x="304800" y="6324600"/>
            <a:ext cx="8298753" cy="347045"/>
            <a:chOff x="229783" y="6400800"/>
            <a:chExt cx="4033383" cy="270845"/>
          </a:xfrm>
        </p:grpSpPr>
        <p:sp>
          <p:nvSpPr>
            <p:cNvPr id="30" name="Freeform 29"/>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40" name="Freeform 39"/>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51" name="Freeform 50"/>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3">
                  <p14:trim st="924" end="5262.3922"/>
                </p14:media>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55826914"/>
      </p:ext>
    </p:extLst>
  </p:cSld>
  <p:clrMapOvr>
    <a:masterClrMapping/>
  </p:clrMapOvr>
  <mc:AlternateContent xmlns:mc="http://schemas.openxmlformats.org/markup-compatibility/2006" xmlns:p14="http://schemas.microsoft.com/office/powerpoint/2010/main">
    <mc:Choice Requires="p14">
      <p:transition spd="slow" p14:dur="2000" advTm="53879"/>
    </mc:Choice>
    <mc:Fallback xmlns="">
      <p:transition spd="slow" advTm="53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bldLst>
      <p:bldP spid="45" grpId="0" animBg="1"/>
      <p:bldP spid="36" grpId="0" animBg="1"/>
      <p:bldP spid="37" grpId="0" animBg="1"/>
      <p:bldP spid="38" grpId="0" animBg="1"/>
      <p:bldP spid="39" grpId="0" animBg="1"/>
      <p:bldP spid="41" grpId="0" animBg="1"/>
      <p:bldP spid="42" grpId="0" animBg="1"/>
      <p:bldP spid="43" grpId="0" animBg="1"/>
      <p:bldP spid="46" grpId="0" animBg="1"/>
      <p:bldP spid="47" grpId="0" animBg="1"/>
      <p:bldP spid="48" grpId="0" animBg="1"/>
      <p:bldP spid="49" grpId="0" animBg="1"/>
      <p:bldP spid="50" grpId="0" animBg="1"/>
      <p:bldP spid="52" grpId="0" animBg="1"/>
      <p:bldP spid="53" grpId="0" animBg="1"/>
      <p:bldP spid="54" grpId="0" animBg="1"/>
      <p:bldP spid="55" grpId="0" animBg="1"/>
      <p:bldP spid="56" grpId="0" animBg="1"/>
    </p:bldLst>
  </p:timing>
  <p:extLst>
    <p:ext uri="{3A86A75C-4F4B-4683-9AE1-C65F6400EC91}">
      <p14:laserTraceLst xmlns:p14="http://schemas.microsoft.com/office/powerpoint/2010/main">
        <p14:tracePtLst>
          <p14:tracePt t="11786" x="322263" y="5072063"/>
          <p14:tracePt t="12015" x="330200" y="5072063"/>
          <p14:tracePt t="12019" x="347663" y="5081588"/>
          <p14:tracePt t="12032" x="490538" y="5205413"/>
          <p14:tracePt t="12049" x="785813" y="5394325"/>
          <p14:tracePt t="12066" x="1169988" y="5643563"/>
          <p14:tracePt t="12083" x="1633538" y="5929313"/>
          <p14:tracePt t="12099" x="2509838" y="6259513"/>
          <p14:tracePt t="12116" x="4170363" y="6554788"/>
          <p14:tracePt t="12119" x="4545013" y="6608763"/>
          <p14:tracePt t="12132" x="5608638" y="6688138"/>
          <p14:tracePt t="12149" x="7045325" y="6813550"/>
          <p14:tracePt t="12166" x="8626475" y="6831013"/>
          <p14:tracePt t="12170" x="8840788" y="6831013"/>
          <p14:tracePt t="12677" x="9134475" y="5751513"/>
          <p14:tracePt t="12689" x="9134475" y="5732463"/>
          <p14:tracePt t="12693" x="9126538" y="5732463"/>
          <p14:tracePt t="12699" x="9117013" y="5732463"/>
          <p14:tracePt t="12716" x="9082088" y="5705475"/>
          <p14:tracePt t="12733" x="9063038" y="5688013"/>
          <p14:tracePt t="12749" x="9045575" y="5670550"/>
          <p14:tracePt t="12766" x="9028113" y="5634038"/>
          <p14:tracePt t="12783" x="8983663" y="5608638"/>
          <p14:tracePt t="12800" x="8956675" y="5554663"/>
          <p14:tracePt t="12816" x="8912225" y="5537200"/>
          <p14:tracePt t="12832" x="8902700" y="5500688"/>
          <p14:tracePt t="12849" x="8875713" y="5491163"/>
          <p14:tracePt t="12866" x="8858250" y="5473700"/>
          <p14:tracePt t="12899" x="8848725" y="5473700"/>
          <p14:tracePt t="12916" x="8831263" y="5473700"/>
          <p14:tracePt t="12932" x="8796338" y="5510213"/>
          <p14:tracePt t="12949" x="8724900" y="5562600"/>
          <p14:tracePt t="12966" x="8661400" y="5608638"/>
          <p14:tracePt t="12982" x="8562975" y="5670550"/>
          <p14:tracePt t="12999" x="8491538" y="5724525"/>
          <p14:tracePt t="13016" x="8439150" y="5759450"/>
          <p14:tracePt t="13032" x="8358188" y="5813425"/>
          <p14:tracePt t="13050" x="8286750" y="5884863"/>
          <p14:tracePt t="13066" x="8242300" y="5911850"/>
          <p14:tracePt t="13082" x="8215313" y="5929313"/>
          <p14:tracePt t="13099" x="8197850" y="5946775"/>
          <p14:tracePt t="13116" x="8143875" y="5991225"/>
          <p14:tracePt t="13133" x="8126413" y="6010275"/>
          <p14:tracePt t="13149" x="8108950" y="6018213"/>
          <p14:tracePt t="13166" x="8099425" y="6018213"/>
          <p14:tracePt t="13171" x="8089900" y="6027738"/>
          <p14:tracePt t="13182" x="8081963" y="6045200"/>
          <p14:tracePt t="13199" x="8072438" y="6081713"/>
          <p14:tracePt t="13216" x="8062913" y="6108700"/>
          <p14:tracePt t="13233" x="8062913" y="6126163"/>
          <p14:tracePt t="13280" x="8062913" y="6134100"/>
          <p14:tracePt t="13297" x="8072438" y="6134100"/>
          <p14:tracePt t="13301" x="8081963" y="6134100"/>
          <p14:tracePt t="13316" x="8153400" y="6134100"/>
          <p14:tracePt t="13332" x="8205788" y="6126163"/>
          <p14:tracePt t="13349" x="8232775" y="6089650"/>
          <p14:tracePt t="13366" x="8259763" y="6037263"/>
          <p14:tracePt t="13382" x="8277225" y="5991225"/>
          <p14:tracePt t="13399" x="8277225" y="5965825"/>
          <p14:tracePt t="13417" x="8277225" y="5938838"/>
          <p14:tracePt t="13433" x="8259763" y="5919788"/>
          <p14:tracePt t="13449" x="8251825" y="5902325"/>
          <p14:tracePt t="13466" x="8215313" y="5894388"/>
          <p14:tracePt t="13483" x="8161338" y="5894388"/>
          <p14:tracePt t="13499" x="8143875" y="5884863"/>
          <p14:tracePt t="13516" x="8134350" y="5884863"/>
          <p14:tracePt t="13533" x="8126413" y="5884863"/>
          <p14:tracePt t="13549" x="8108950" y="5884863"/>
          <p14:tracePt t="13566" x="8072438" y="5902325"/>
          <p14:tracePt t="13582" x="8054975" y="5946775"/>
          <p14:tracePt t="13599" x="8045450" y="5991225"/>
          <p14:tracePt t="13616" x="8045450" y="6027738"/>
          <p14:tracePt t="13619" x="8045450" y="6045200"/>
          <p14:tracePt t="13632" x="8045450" y="6072188"/>
          <p14:tracePt t="13649" x="8054975" y="6089650"/>
          <p14:tracePt t="13682" x="8062913" y="6089650"/>
          <p14:tracePt t="13712" x="8072438" y="6089650"/>
          <p14:tracePt t="13721" x="8099425" y="6081713"/>
          <p14:tracePt t="13734" x="8126413" y="6062663"/>
          <p14:tracePt t="13750" x="8143875" y="6027738"/>
          <p14:tracePt t="13766" x="8153400" y="6027738"/>
          <p14:tracePt t="13783" x="8153400" y="6018213"/>
          <p14:tracePt t="15064" x="8037513" y="6000750"/>
          <p14:tracePt t="15070" x="7947025" y="5991225"/>
          <p14:tracePt t="15082" x="7680325" y="5929313"/>
          <p14:tracePt t="15100" x="7242175" y="5813425"/>
          <p14:tracePt t="15116" x="6724650" y="5680075"/>
          <p14:tracePt t="15122" x="6634163" y="5653088"/>
          <p14:tracePt t="15132" x="6510338" y="5616575"/>
          <p14:tracePt t="15149" x="6483350" y="5608638"/>
          <p14:tracePt t="15166" x="6483350" y="5589588"/>
          <p14:tracePt t="15170" x="6483350" y="5581650"/>
          <p14:tracePt t="15182" x="6483350" y="5554663"/>
          <p14:tracePt t="15199" x="6473825" y="5518150"/>
          <p14:tracePt t="15216" x="6446838" y="5473700"/>
          <p14:tracePt t="15233" x="6411913" y="5446713"/>
          <p14:tracePt t="15249" x="6402388" y="5419725"/>
          <p14:tracePt t="15266" x="6384925" y="5394325"/>
          <p14:tracePt t="15282" x="6384925" y="5375275"/>
          <p14:tracePt t="15299" x="6357938" y="5348288"/>
          <p14:tracePt t="15315" x="6348413" y="5330825"/>
          <p14:tracePt t="15332" x="6323013" y="5295900"/>
          <p14:tracePt t="15349" x="6286500" y="5276850"/>
          <p14:tracePt t="15366" x="6251575" y="5259388"/>
          <p14:tracePt t="15382" x="6215063" y="5241925"/>
          <p14:tracePt t="15399" x="6197600" y="5232400"/>
          <p14:tracePt t="15415" x="6180138" y="5232400"/>
          <p14:tracePt t="15432" x="6161088" y="5214938"/>
          <p14:tracePt t="15465" x="6153150" y="5214938"/>
          <p14:tracePt t="15486" x="6153150" y="5224463"/>
          <p14:tracePt t="15489" x="6153150" y="5232400"/>
          <p14:tracePt t="15499" x="6153150" y="5241925"/>
          <p14:tracePt t="15516" x="6153150" y="5295900"/>
          <p14:tracePt t="15932" x="6153150" y="5303838"/>
          <p14:tracePt t="15936" x="6126163" y="5303838"/>
          <p14:tracePt t="15949" x="6045200" y="5295900"/>
          <p14:tracePt t="15965" x="5938838" y="5241925"/>
          <p14:tracePt t="15983" x="5884863" y="5214938"/>
          <p14:tracePt t="15999" x="5875338" y="5205413"/>
          <p14:tracePt t="16016" x="5867400" y="5205413"/>
          <p14:tracePt t="16032" x="5857875" y="5205413"/>
          <p14:tracePt t="16066" x="5813425" y="5205413"/>
          <p14:tracePt t="16082" x="5705475" y="5276850"/>
          <p14:tracePt t="16099" x="5643563" y="5313363"/>
          <p14:tracePt t="16115" x="5608638" y="5322888"/>
          <p14:tracePt t="17196" x="5599113" y="5322888"/>
          <p14:tracePt t="17203" x="5545138" y="5322888"/>
          <p14:tracePt t="17216" x="5465763" y="5340350"/>
          <p14:tracePt t="17232" x="5438775" y="5340350"/>
          <p14:tracePt t="17249" x="5429250" y="5340350"/>
          <p14:tracePt t="17266" x="5429250" y="5241925"/>
          <p14:tracePt t="17283" x="5411788" y="5180013"/>
          <p14:tracePt t="17299" x="5384800" y="5153025"/>
          <p14:tracePt t="17316" x="5375275" y="5143500"/>
          <p14:tracePt t="17486" x="5384800" y="5143500"/>
          <p14:tracePt t="17492" x="5411788" y="5153025"/>
          <p14:tracePt t="17499" x="5438775" y="5170488"/>
          <p14:tracePt t="17516" x="5653088" y="5313363"/>
          <p14:tracePt t="17532" x="5884863" y="5456238"/>
          <p14:tracePt t="17549" x="6180138" y="5537200"/>
          <p14:tracePt t="17565" x="6562725" y="5616575"/>
          <p14:tracePt t="17582" x="7018338" y="5732463"/>
          <p14:tracePt t="17599" x="7286625" y="5768975"/>
          <p14:tracePt t="17616" x="7412038" y="5803900"/>
          <p14:tracePt t="17620" x="7429500" y="5803900"/>
          <p14:tracePt t="17632" x="7491413" y="5822950"/>
          <p14:tracePt t="17649" x="7562850" y="5848350"/>
          <p14:tracePt t="17665" x="7634288" y="5875338"/>
          <p14:tracePt t="17682" x="7670800" y="5894388"/>
          <p14:tracePt t="17699" x="7680325" y="5894388"/>
          <p14:tracePt t="17715" x="7688263" y="5911850"/>
          <p14:tracePt t="17732" x="7688263" y="5938838"/>
          <p14:tracePt t="17749" x="7732713" y="5965825"/>
          <p14:tracePt t="17765" x="7813675" y="5991225"/>
          <p14:tracePt t="17782" x="7966075" y="5991225"/>
          <p14:tracePt t="17799" x="8018463" y="5956300"/>
          <p14:tracePt t="17853" x="8027988" y="5956300"/>
          <p14:tracePt t="17865" x="8045450" y="5956300"/>
          <p14:tracePt t="17877" x="8045450" y="5946775"/>
          <p14:tracePt t="18025" x="8045450" y="5938838"/>
          <p14:tracePt t="18041" x="8045450" y="5929313"/>
          <p14:tracePt t="18057" x="8037513" y="5929313"/>
          <p14:tracePt t="18070" x="8027988" y="5919788"/>
          <p14:tracePt t="18079" x="8027988" y="5911850"/>
          <p14:tracePt t="18091" x="8018463" y="5902325"/>
          <p14:tracePt t="18099" x="8018463" y="5884863"/>
          <p14:tracePt t="18115" x="8001000" y="5867400"/>
          <p14:tracePt t="18132" x="7991475" y="5857875"/>
          <p14:tracePt t="18149" x="7983538" y="5848350"/>
          <p14:tracePt t="18165" x="7983538" y="5840413"/>
          <p14:tracePt t="18182" x="7983538" y="5830888"/>
          <p14:tracePt t="18199" x="7974013" y="5822950"/>
          <p14:tracePt t="18216" x="7966075" y="5813425"/>
          <p14:tracePt t="18232" x="7947025" y="5786438"/>
          <p14:tracePt t="18265" x="7947025" y="5776913"/>
          <p14:tracePt t="18282" x="7939088" y="5768975"/>
          <p14:tracePt t="18315" x="7929563" y="5759450"/>
          <p14:tracePt t="18320" x="7920038" y="5759450"/>
          <p14:tracePt t="18332" x="7920038" y="5751513"/>
          <p14:tracePt t="18349" x="7912100" y="5741988"/>
          <p14:tracePt t="18366" x="7894638" y="5715000"/>
          <p14:tracePt t="18382" x="7885113" y="5705475"/>
          <p14:tracePt t="18399" x="7867650" y="5688013"/>
          <p14:tracePt t="18415" x="7848600" y="5680075"/>
          <p14:tracePt t="18432" x="7831138" y="5661025"/>
          <p14:tracePt t="18449" x="7813675" y="5643563"/>
          <p14:tracePt t="18466" x="7796213" y="5634038"/>
          <p14:tracePt t="18483" x="7777163" y="5626100"/>
          <p14:tracePt t="18499" x="7759700" y="5599113"/>
          <p14:tracePt t="18515" x="7751763" y="5599113"/>
          <p14:tracePt t="18532" x="7732713" y="5589588"/>
          <p14:tracePt t="18549" x="7705725" y="5562600"/>
          <p14:tracePt t="18565" x="7688263" y="5562600"/>
          <p14:tracePt t="18582" x="7661275" y="5554663"/>
          <p14:tracePt t="18599" x="7626350" y="5537200"/>
          <p14:tracePt t="18615" x="7599363" y="5527675"/>
          <p14:tracePt t="18632" x="7572375" y="5518150"/>
          <p14:tracePt t="18649" x="7545388" y="5510213"/>
          <p14:tracePt t="18665" x="7518400" y="5500688"/>
          <p14:tracePt t="18682" x="7473950" y="5483225"/>
          <p14:tracePt t="18699" x="7439025" y="5473700"/>
          <p14:tracePt t="18715" x="7419975" y="5465763"/>
          <p14:tracePt t="18733" x="7402513" y="5465763"/>
          <p14:tracePt t="18749" x="7385050" y="5456238"/>
          <p14:tracePt t="18765" x="7358063" y="5446713"/>
          <p14:tracePt t="18782" x="7304088" y="5429250"/>
          <p14:tracePt t="18799" x="7277100" y="5411788"/>
          <p14:tracePt t="18815" x="7242175" y="5402263"/>
          <p14:tracePt t="18832" x="7232650" y="5394325"/>
          <p14:tracePt t="18849" x="7205663" y="5384800"/>
          <p14:tracePt t="18865" x="7188200" y="5375275"/>
          <p14:tracePt t="18882" x="7153275" y="5367338"/>
          <p14:tracePt t="18899" x="7099300" y="5348288"/>
          <p14:tracePt t="18915" x="7072313" y="5330825"/>
          <p14:tracePt t="18932" x="6894513" y="5340350"/>
          <p14:tracePt t="18949" x="6848475" y="5340350"/>
          <p14:tracePt t="18965" x="6823075" y="5330825"/>
          <p14:tracePt t="18982" x="6796088" y="5295900"/>
          <p14:tracePt t="18999" x="6732588" y="5259388"/>
          <p14:tracePt t="19015" x="6715125" y="5241925"/>
          <p14:tracePt t="19032" x="6705600" y="5214938"/>
          <p14:tracePt t="19049" x="6680200" y="5187950"/>
          <p14:tracePt t="19065" x="6653213" y="5160963"/>
          <p14:tracePt t="19082" x="6626225" y="5116513"/>
          <p14:tracePt t="19099" x="6599238" y="5081588"/>
          <p14:tracePt t="19116" x="6572250" y="5054600"/>
          <p14:tracePt t="19119" x="6562725" y="5054600"/>
          <p14:tracePt t="19132" x="6554788" y="5045075"/>
          <p14:tracePt t="19156" x="6537325" y="5027613"/>
          <p14:tracePt t="19179" x="6527800" y="5027613"/>
          <p14:tracePt t="19183" x="6518275" y="5027613"/>
          <p14:tracePt t="19199" x="6500813" y="5027613"/>
          <p14:tracePt t="19215" x="6483350" y="5027613"/>
          <p14:tracePt t="19233" x="6465888" y="5027613"/>
          <p14:tracePt t="19249" x="6438900" y="5027613"/>
          <p14:tracePt t="19265" x="6429375" y="5027613"/>
          <p14:tracePt t="19282" x="6384925" y="5027613"/>
          <p14:tracePt t="19299" x="6303963" y="5027613"/>
          <p14:tracePt t="19315" x="6215063" y="5027613"/>
          <p14:tracePt t="19332" x="6116638" y="5045075"/>
          <p14:tracePt t="19349" x="6108700" y="5045075"/>
          <p14:tracePt t="19382" x="6099175" y="5045075"/>
          <p14:tracePt t="19399" x="6081713" y="5037138"/>
          <p14:tracePt t="19415" x="6045200" y="5037138"/>
          <p14:tracePt t="19433" x="6018213" y="5037138"/>
          <p14:tracePt t="19449" x="6010275" y="5018088"/>
          <p14:tracePt t="19465" x="5965825" y="5018088"/>
          <p14:tracePt t="19482" x="5938838" y="5018088"/>
          <p14:tracePt t="19499" x="5911850" y="5000625"/>
          <p14:tracePt t="19515" x="5884863" y="4991100"/>
          <p14:tracePt t="19532" x="5840413" y="4983163"/>
          <p14:tracePt t="19549" x="5822950" y="4973638"/>
          <p14:tracePt t="19566" x="5786438" y="4965700"/>
          <p14:tracePt t="19582" x="5776913" y="4929188"/>
          <p14:tracePt t="19599" x="5759450" y="4902200"/>
          <p14:tracePt t="19615" x="5741988" y="4875213"/>
          <p14:tracePt t="19632" x="5732463" y="4857750"/>
          <p14:tracePt t="19649" x="5732463" y="4822825"/>
          <p14:tracePt t="19665" x="5724525" y="4803775"/>
          <p14:tracePt t="19682" x="5705475" y="4786313"/>
          <p14:tracePt t="19699" x="5688013" y="4768850"/>
          <p14:tracePt t="19716" x="5680075" y="4732338"/>
          <p14:tracePt t="19732" x="5661025" y="4697413"/>
          <p14:tracePt t="19749" x="5643563" y="4670425"/>
          <p14:tracePt t="19765" x="5626100" y="4608513"/>
          <p14:tracePt t="19782" x="5616575" y="4554538"/>
          <p14:tracePt t="19799" x="5599113" y="4500563"/>
          <p14:tracePt t="19815" x="5572125" y="4446588"/>
          <p14:tracePt t="19832" x="5562600" y="4367213"/>
          <p14:tracePt t="19849" x="5545138" y="4330700"/>
          <p14:tracePt t="19866" x="5500688" y="4313238"/>
          <p14:tracePt t="19882" x="5473700" y="4313238"/>
          <p14:tracePt t="19899" x="5456238" y="4313238"/>
          <p14:tracePt t="19915" x="5456238" y="4303713"/>
          <p14:tracePt t="19950" x="5446713" y="4303713"/>
          <p14:tracePt t="20209" x="5419725" y="4303713"/>
          <p14:tracePt t="20215" x="5394325" y="4276725"/>
          <p14:tracePt t="20222" x="5384800" y="4251325"/>
          <p14:tracePt t="20233" x="5375275" y="4232275"/>
          <p14:tracePt t="20249" x="5375275" y="4133850"/>
          <p14:tracePt t="20265" x="5375275" y="4037013"/>
          <p14:tracePt t="20282" x="5394325" y="3911600"/>
          <p14:tracePt t="20299" x="5456238" y="3875088"/>
          <p14:tracePt t="20315" x="5483225" y="3813175"/>
          <p14:tracePt t="20333" x="5483225" y="3741738"/>
          <p14:tracePt t="20349" x="5473700" y="3679825"/>
          <p14:tracePt t="20365" x="5473700" y="3598863"/>
          <p14:tracePt t="20382" x="5456238" y="3554413"/>
          <p14:tracePt t="20398" x="5456238" y="3517900"/>
          <p14:tracePt t="20415" x="5446713" y="3500438"/>
          <p14:tracePt t="20432" x="5446713" y="3446463"/>
          <p14:tracePt t="20449" x="5446713" y="3402013"/>
          <p14:tracePt t="20465" x="5446713" y="3367088"/>
          <p14:tracePt t="20482" x="5456238" y="3322638"/>
          <p14:tracePt t="20499" x="5473700" y="3276600"/>
          <p14:tracePt t="20515" x="5473700" y="3224213"/>
          <p14:tracePt t="20532" x="5473700" y="3187700"/>
          <p14:tracePt t="20549" x="5456238" y="3170238"/>
          <p14:tracePt t="20565" x="5438775" y="3170238"/>
          <p14:tracePt t="20582" x="5429250" y="3170238"/>
          <p14:tracePt t="20627" x="5429250" y="3179763"/>
          <p14:tracePt t="20632" x="5429250" y="3187700"/>
          <p14:tracePt t="20649" x="5429250" y="3259138"/>
          <p14:tracePt t="20665" x="5411788" y="3340100"/>
          <p14:tracePt t="20682" x="5411788" y="3375025"/>
          <p14:tracePt t="21062" x="5419725" y="3367088"/>
          <p14:tracePt t="21068" x="5419725" y="3340100"/>
          <p14:tracePt t="21082" x="5438775" y="3268663"/>
          <p14:tracePt t="21099" x="5438775" y="3160713"/>
          <p14:tracePt t="21116" x="5402263" y="3044825"/>
          <p14:tracePt t="21120" x="5384800" y="3000375"/>
          <p14:tracePt t="21132" x="5340350" y="2919413"/>
          <p14:tracePt t="21149" x="5322888" y="2894013"/>
          <p14:tracePt t="21165" x="5313363" y="2857500"/>
          <p14:tracePt t="21170" x="5313363" y="2847975"/>
          <p14:tracePt t="21182" x="5313363" y="2803525"/>
          <p14:tracePt t="21199" x="5303838" y="2751138"/>
          <p14:tracePt t="21215" x="5259388" y="2697163"/>
          <p14:tracePt t="21232" x="5241925" y="2687638"/>
          <p14:tracePt t="21248" x="5241925" y="2670175"/>
          <p14:tracePt t="21265" x="5241925" y="2625725"/>
          <p14:tracePt t="21282" x="5232400" y="2571750"/>
          <p14:tracePt t="21299" x="5205413" y="2544763"/>
          <p14:tracePt t="21315" x="5170488" y="2500313"/>
          <p14:tracePt t="21332" x="5160963" y="2473325"/>
          <p14:tracePt t="21349" x="5153025" y="2455863"/>
          <p14:tracePt t="21365" x="5153025" y="2419350"/>
          <p14:tracePt t="21382" x="5153025" y="2384425"/>
          <p14:tracePt t="21399" x="5143500" y="2322513"/>
          <p14:tracePt t="21415" x="5126038" y="2295525"/>
          <p14:tracePt t="21432" x="5116513" y="2286000"/>
          <p14:tracePt t="21449" x="5099050" y="2268538"/>
          <p14:tracePt t="21493" x="5089525" y="2268538"/>
          <p14:tracePt t="21499" x="5089525" y="2259013"/>
          <p14:tracePt t="21515" x="5081588" y="2241550"/>
          <p14:tracePt t="21532" x="5072063" y="2232025"/>
          <p14:tracePt t="21549" x="5072063" y="2224088"/>
          <p14:tracePt t="21892" x="5089525" y="2224088"/>
          <p14:tracePt t="21898" x="5133975" y="2251075"/>
          <p14:tracePt t="21905" x="5160963" y="2276475"/>
          <p14:tracePt t="21916" x="5241925" y="2401888"/>
          <p14:tracePt t="21932" x="5295900" y="2473325"/>
          <p14:tracePt t="21949" x="5367338" y="2598738"/>
          <p14:tracePt t="21965" x="5411788" y="2670175"/>
          <p14:tracePt t="21982" x="5429250" y="2724150"/>
          <p14:tracePt t="21999" x="5429250" y="2759075"/>
          <p14:tracePt t="22016" x="5429250" y="2786063"/>
          <p14:tracePt t="22032" x="5419725" y="2901950"/>
          <p14:tracePt t="22049" x="5384800" y="3036888"/>
          <p14:tracePt t="22066" x="5367338" y="3160713"/>
          <p14:tracePt t="22082" x="5340350" y="3295650"/>
          <p14:tracePt t="22099" x="5330825" y="3402013"/>
          <p14:tracePt t="22115" x="5313363" y="3465513"/>
          <p14:tracePt t="22119" x="5313363" y="3473450"/>
          <p14:tracePt t="22132" x="5313363" y="3527425"/>
          <p14:tracePt t="22149" x="5313363" y="3608388"/>
          <p14:tracePt t="22165" x="5313363" y="3705225"/>
          <p14:tracePt t="22170" x="5313363" y="3768725"/>
          <p14:tracePt t="22182" x="5313363" y="3857625"/>
          <p14:tracePt t="22199" x="5313363" y="3973513"/>
          <p14:tracePt t="22215" x="5303838" y="4062413"/>
          <p14:tracePt t="22233" x="5303838" y="4143375"/>
          <p14:tracePt t="22248" x="5303838" y="4251325"/>
          <p14:tracePt t="22265" x="5322888" y="4375150"/>
          <p14:tracePt t="22282" x="5367338" y="4500563"/>
          <p14:tracePt t="22298" x="5375275" y="4589463"/>
          <p14:tracePt t="22315" x="5411788" y="4652963"/>
          <p14:tracePt t="22332" x="5446713" y="4705350"/>
          <p14:tracePt t="22349" x="5500688" y="4759325"/>
          <p14:tracePt t="22366" x="5537200" y="4822825"/>
          <p14:tracePt t="22382" x="5572125" y="4884738"/>
          <p14:tracePt t="22398" x="5589588" y="4938713"/>
          <p14:tracePt t="22415" x="5599113" y="5000625"/>
          <p14:tracePt t="22432" x="5653088" y="5072063"/>
          <p14:tracePt t="22449" x="5741988" y="5126038"/>
          <p14:tracePt t="22465" x="5813425" y="5197475"/>
          <p14:tracePt t="22482" x="5857875" y="5251450"/>
          <p14:tracePt t="22498" x="5875338" y="5276850"/>
          <p14:tracePt t="22516" x="5894388" y="5276850"/>
          <p14:tracePt t="22533" x="5919788" y="5276850"/>
          <p14:tracePt t="22549" x="5965825" y="5295900"/>
          <p14:tracePt t="22565" x="6027738" y="5313363"/>
          <p14:tracePt t="22582" x="6099175" y="5330825"/>
          <p14:tracePt t="22598" x="6188075" y="5340350"/>
          <p14:tracePt t="22615" x="6269038" y="5340350"/>
          <p14:tracePt t="22619" x="6286500" y="5340350"/>
          <p14:tracePt t="22632" x="6340475" y="5340350"/>
          <p14:tracePt t="22648" x="6465888" y="5348288"/>
          <p14:tracePt t="22665" x="6562725" y="5357813"/>
          <p14:tracePt t="22682" x="6697663" y="5357813"/>
          <p14:tracePt t="22698" x="6840538" y="5357813"/>
          <p14:tracePt t="22715" x="6956425" y="5357813"/>
          <p14:tracePt t="22732" x="7062788" y="5375275"/>
          <p14:tracePt t="22749" x="7153275" y="5375275"/>
          <p14:tracePt t="22765" x="7224713" y="5375275"/>
          <p14:tracePt t="22782" x="7313613" y="5375275"/>
          <p14:tracePt t="22799" x="7412038" y="5394325"/>
          <p14:tracePt t="22815" x="7554913" y="5419725"/>
          <p14:tracePt t="22832" x="7670800" y="5438775"/>
          <p14:tracePt t="22848" x="7769225" y="5465763"/>
          <p14:tracePt t="22865" x="7875588" y="5510213"/>
          <p14:tracePt t="22882" x="7974013" y="5545138"/>
          <p14:tracePt t="22898" x="8054975" y="5599113"/>
          <p14:tracePt t="22915" x="8134350" y="5653088"/>
          <p14:tracePt t="22932" x="8205788" y="5697538"/>
          <p14:tracePt t="22949" x="8277225" y="5741988"/>
          <p14:tracePt t="22965" x="8313738" y="5768975"/>
          <p14:tracePt t="22982" x="8340725" y="5795963"/>
          <p14:tracePt t="22998" x="8375650" y="5830888"/>
          <p14:tracePt t="23015" x="8402638" y="5875338"/>
          <p14:tracePt t="23032" x="8429625" y="5884863"/>
          <p14:tracePt t="23048" x="8429625" y="5902325"/>
          <p14:tracePt t="23065" x="8429625" y="5919788"/>
          <p14:tracePt t="23082" x="8429625" y="5938838"/>
          <p14:tracePt t="23099" x="8429625" y="5973763"/>
          <p14:tracePt t="23116" x="8420100" y="6010275"/>
          <p14:tracePt t="23132" x="8402638" y="6010275"/>
          <p14:tracePt t="23149" x="8358188" y="6027738"/>
          <p14:tracePt t="23165" x="8313738" y="6027738"/>
          <p14:tracePt t="23172" x="8286750" y="6045200"/>
          <p14:tracePt t="23182" x="8251825" y="6045200"/>
          <p14:tracePt t="23199" x="8215313" y="6045200"/>
          <p14:tracePt t="23216" x="8205788" y="6054725"/>
          <p14:tracePt t="23232" x="8170863" y="6054725"/>
          <p14:tracePt t="23249" x="8099425" y="6054725"/>
          <p14:tracePt t="23266" x="8037513" y="6054725"/>
          <p14:tracePt t="23282" x="8010525" y="6062663"/>
          <p14:tracePt t="23298" x="7974013" y="6072188"/>
          <p14:tracePt t="23341" x="7974013" y="6062663"/>
          <p14:tracePt t="23348" x="7974013" y="6054725"/>
          <p14:tracePt t="23365" x="7956550" y="6037263"/>
          <p14:tracePt t="23382" x="7956550" y="6027738"/>
          <p14:tracePt t="23398" x="7956550" y="6000750"/>
          <p14:tracePt t="23415" x="7956550" y="5965825"/>
          <p14:tracePt t="23432" x="7956550" y="5946775"/>
          <p14:tracePt t="23449" x="7947025" y="5929313"/>
          <p14:tracePt t="23466" x="7939088" y="5911850"/>
          <p14:tracePt t="23482" x="7912100" y="5902325"/>
          <p14:tracePt t="23499" x="7894638" y="5884863"/>
          <p14:tracePt t="23516" x="7867650" y="5857875"/>
          <p14:tracePt t="23532" x="7848600" y="5840413"/>
          <p14:tracePt t="23549" x="7831138" y="5822950"/>
          <p14:tracePt t="23565" x="7804150" y="5803900"/>
          <p14:tracePt t="23582" x="7777163" y="5786438"/>
          <p14:tracePt t="23598" x="7751763" y="5776913"/>
          <p14:tracePt t="23615" x="7732713" y="5768975"/>
          <p14:tracePt t="23636" x="7724775" y="5751513"/>
          <p14:tracePt t="23675" x="7715250" y="5751513"/>
          <p14:tracePt t="23691" x="7705725" y="5751513"/>
          <p14:tracePt t="23695" x="7697788" y="5751513"/>
          <p14:tracePt t="23699" x="7688263" y="5751513"/>
          <p14:tracePt t="23715" x="7653338" y="5751513"/>
          <p14:tracePt t="23732" x="7599363" y="5786438"/>
          <p14:tracePt t="23748" x="7537450" y="5822950"/>
          <p14:tracePt t="23765" x="7491413" y="5857875"/>
          <p14:tracePt t="23782" x="7456488" y="5902325"/>
          <p14:tracePt t="23799" x="7394575" y="5956300"/>
          <p14:tracePt t="23815" x="7323138" y="6027738"/>
          <p14:tracePt t="23832" x="7224713" y="6108700"/>
          <p14:tracePt t="23849" x="7161213" y="6143625"/>
          <p14:tracePt t="23887" x="7153275" y="6143625"/>
          <p14:tracePt t="23898" x="7134225" y="6143625"/>
          <p14:tracePt t="23915" x="7054850" y="6116638"/>
          <p14:tracePt t="23932" x="6983413" y="6116638"/>
          <p14:tracePt t="23948" x="6938963" y="6108700"/>
          <p14:tracePt t="23965" x="6938963" y="6089650"/>
          <p14:tracePt t="23982" x="7000875" y="5983288"/>
          <p14:tracePt t="23998" x="7126288" y="5857875"/>
          <p14:tracePt t="24015" x="7232650" y="5751513"/>
          <p14:tracePt t="24032" x="7348538" y="5643563"/>
          <p14:tracePt t="24048" x="7412038" y="5562600"/>
          <p14:tracePt t="24065" x="7429500" y="5465763"/>
          <p14:tracePt t="24082" x="7429500" y="5402263"/>
          <p14:tracePt t="24098" x="7419975" y="5375275"/>
          <p14:tracePt t="24115" x="7402513" y="5348288"/>
          <p14:tracePt t="24118" x="7402513" y="5340350"/>
          <p14:tracePt t="24141" x="7402513" y="5330825"/>
          <p14:tracePt t="24156" x="7402513" y="5322888"/>
          <p14:tracePt t="24165" x="7402513" y="5313363"/>
          <p14:tracePt t="24182" x="7394575" y="5295900"/>
          <p14:tracePt t="24215" x="7394575" y="5286375"/>
          <p14:tracePt t="24232" x="7375525" y="5286375"/>
          <p14:tracePt t="24249" x="7340600" y="5286375"/>
          <p14:tracePt t="24265" x="7269163" y="5313363"/>
          <p14:tracePt t="24282" x="7161213" y="5367338"/>
          <p14:tracePt t="24299" x="7000875" y="5456238"/>
          <p14:tracePt t="24315" x="6894513" y="5527675"/>
          <p14:tracePt t="24332" x="6823075" y="5572125"/>
          <p14:tracePt t="24348" x="6759575" y="5608638"/>
          <p14:tracePt t="24365" x="6697663" y="5653088"/>
          <p14:tracePt t="24382" x="6616700" y="5705475"/>
          <p14:tracePt t="24398" x="6554788" y="5776913"/>
          <p14:tracePt t="24415" x="6491288" y="5822950"/>
          <p14:tracePt t="24432" x="6429375" y="5857875"/>
          <p14:tracePt t="24449" x="6394450" y="5884863"/>
          <p14:tracePt t="24465" x="6348413" y="5919788"/>
          <p14:tracePt t="24482" x="6286500" y="5946775"/>
          <p14:tracePt t="24499" x="6205538" y="5983288"/>
          <p14:tracePt t="24515" x="6126163" y="6010275"/>
          <p14:tracePt t="24532" x="6081713" y="6018213"/>
          <p14:tracePt t="24586" x="6062663" y="6018213"/>
          <p14:tracePt t="24598" x="6062663" y="5983288"/>
          <p14:tracePt t="24615" x="6099175" y="5894388"/>
          <p14:tracePt t="24618" x="6108700" y="5875338"/>
          <p14:tracePt t="24632" x="6126163" y="5786438"/>
          <p14:tracePt t="24648" x="6188075" y="5670550"/>
          <p14:tracePt t="24665" x="6269038" y="5554663"/>
          <p14:tracePt t="24682" x="6384925" y="5394325"/>
          <p14:tracePt t="24698" x="6483350" y="5303838"/>
          <p14:tracePt t="24715" x="6537325" y="5268913"/>
          <p14:tracePt t="24732" x="6554788" y="5259388"/>
          <p14:tracePt t="24748" x="6572250" y="5241925"/>
          <p14:tracePt t="24803" x="6581775" y="5241925"/>
          <p14:tracePt t="24810" x="6589713" y="5241925"/>
          <p14:tracePt t="24816" x="6608763" y="5251450"/>
          <p14:tracePt t="24832" x="6661150" y="5384800"/>
          <p14:tracePt t="24849" x="6946900" y="5626100"/>
          <p14:tracePt t="24866" x="7331075" y="5759450"/>
          <p14:tracePt t="24882" x="7616825" y="5840413"/>
          <p14:tracePt t="24898" x="7751763" y="5875338"/>
          <p14:tracePt t="24915" x="7831138" y="5902325"/>
          <p14:tracePt t="24932" x="7894638" y="5938838"/>
          <p14:tracePt t="24948" x="7974013" y="5983288"/>
          <p14:tracePt t="24965" x="7991475" y="5983288"/>
          <p14:tracePt t="24998" x="8001000" y="5983288"/>
          <p14:tracePt t="25019" x="8001000" y="5991225"/>
          <p14:tracePt t="25032" x="8027988" y="5991225"/>
          <p14:tracePt t="25049" x="8054975" y="6010275"/>
          <p14:tracePt t="25065" x="8089900" y="6010275"/>
          <p14:tracePt t="25116" x="8099425" y="6010275"/>
          <p14:tracePt t="25152" x="8099425" y="6000750"/>
          <p14:tracePt t="25169" x="8099425" y="5991225"/>
          <p14:tracePt t="25182" x="8099425" y="5983288"/>
          <p14:tracePt t="25259" x="8099425" y="5991225"/>
          <p14:tracePt t="25265" x="8099425" y="6000750"/>
          <p14:tracePt t="25282" x="8108950" y="6027738"/>
          <p14:tracePt t="25300" x="8126413" y="6054725"/>
          <p14:tracePt t="25315" x="8153400" y="6062663"/>
          <p14:tracePt t="25332" x="8170863" y="6062663"/>
          <p14:tracePt t="25350" x="8197850" y="6037263"/>
          <p14:tracePt t="25366" x="8161338" y="6027738"/>
          <p14:tracePt t="25382" x="8161338" y="5983288"/>
          <p14:tracePt t="25398" x="8143875" y="5973763"/>
          <p14:tracePt t="25415" x="8126413" y="5956300"/>
          <p14:tracePt t="25432" x="8089900" y="5956300"/>
          <p14:tracePt t="25449" x="8045450" y="5965825"/>
          <p14:tracePt t="25466" x="7966075" y="6000750"/>
          <p14:tracePt t="25483" x="7929563" y="6027738"/>
          <p14:tracePt t="25498" x="7939088" y="6037263"/>
          <p14:tracePt t="25515" x="7939088" y="6072188"/>
          <p14:tracePt t="25532" x="7991475" y="6081713"/>
          <p14:tracePt t="25548" x="8072438" y="6099175"/>
          <p14:tracePt t="25565" x="8126413" y="6099175"/>
          <p14:tracePt t="25582" x="8153400" y="6081713"/>
          <p14:tracePt t="25598" x="8161338" y="6054725"/>
          <p14:tracePt t="25616" x="8153400" y="6018213"/>
          <p14:tracePt t="25632" x="8134350" y="6010275"/>
          <p14:tracePt t="25648" x="8116888" y="6000750"/>
          <p14:tracePt t="25665" x="8099425" y="5991225"/>
          <p14:tracePt t="25682" x="8027988" y="5973763"/>
          <p14:tracePt t="25699" x="7939088" y="5938838"/>
          <p14:tracePt t="25715" x="7840663" y="5894388"/>
          <p14:tracePt t="25732" x="7786688" y="5875338"/>
          <p14:tracePt t="25748" x="7759700" y="5857875"/>
          <p14:tracePt t="25765" x="7705725" y="5822950"/>
          <p14:tracePt t="25782" x="7456488" y="5768975"/>
          <p14:tracePt t="25798" x="7126288" y="5653088"/>
          <p14:tracePt t="25815" x="6769100" y="5545138"/>
          <p14:tracePt t="25832" x="6518275" y="5491163"/>
          <p14:tracePt t="25848" x="6446838" y="5465763"/>
          <p14:tracePt t="25865" x="6411913" y="5465763"/>
          <p14:tracePt t="25882" x="6357938" y="5465763"/>
          <p14:tracePt t="25898" x="6286500" y="5465763"/>
          <p14:tracePt t="25915" x="6259513" y="5446713"/>
          <p14:tracePt t="25932" x="6224588" y="5446713"/>
          <p14:tracePt t="25949" x="6205538" y="5429250"/>
          <p14:tracePt t="25982" x="6197600" y="5419725"/>
          <p14:tracePt t="26015" x="6170613" y="5419725"/>
          <p14:tracePt t="26048" x="6161088" y="5419725"/>
          <p14:tracePt t="26065" x="6153150" y="5419725"/>
          <p14:tracePt t="26082" x="6126163" y="5419725"/>
          <p14:tracePt t="26115" x="6116638" y="5419725"/>
          <p14:tracePt t="27769" x="6108700" y="5419725"/>
          <p14:tracePt t="27774" x="6072188" y="5438775"/>
          <p14:tracePt t="27782" x="6037263" y="5465763"/>
          <p14:tracePt t="27799" x="6000750" y="5473700"/>
          <p14:tracePt t="27815" x="5983288" y="5473700"/>
          <p14:tracePt t="27833" x="5946775" y="5394325"/>
          <p14:tracePt t="27849" x="5867400" y="5170488"/>
          <p14:tracePt t="27865" x="5776913" y="4867275"/>
          <p14:tracePt t="27882" x="5705475" y="4527550"/>
          <p14:tracePt t="27898" x="5634038" y="4143375"/>
          <p14:tracePt t="27915" x="5616575" y="3786188"/>
          <p14:tracePt t="27932" x="5616575" y="3367088"/>
          <p14:tracePt t="27949" x="5572125" y="3098800"/>
          <p14:tracePt t="27965" x="5537200" y="2919413"/>
          <p14:tracePt t="27982" x="5518150" y="2874963"/>
          <p14:tracePt t="27998" x="5518150" y="2822575"/>
          <p14:tracePt t="28015" x="5518150" y="2786063"/>
          <p14:tracePt t="28032" x="5518150" y="2751138"/>
          <p14:tracePt t="28253" x="5518150" y="2741613"/>
          <p14:tracePt t="28259" x="5500688" y="2714625"/>
          <p14:tracePt t="28265" x="5500688" y="2697163"/>
          <p14:tracePt t="28282" x="5411788" y="2589213"/>
          <p14:tracePt t="28299" x="5295900" y="2465388"/>
          <p14:tracePt t="28315" x="5224463" y="2401888"/>
          <p14:tracePt t="28332" x="5205413" y="2366963"/>
          <p14:tracePt t="28348" x="5187950" y="2322513"/>
          <p14:tracePt t="28365" x="5170488" y="2295525"/>
          <p14:tracePt t="28382" x="5160963" y="2241550"/>
          <p14:tracePt t="28398" x="5160963" y="2197100"/>
          <p14:tracePt t="28415" x="5153025" y="2179638"/>
          <p14:tracePt t="28432" x="5133975" y="2152650"/>
          <p14:tracePt t="28448" x="5126038" y="2133600"/>
          <p14:tracePt t="28465" x="5116513" y="2116138"/>
          <p14:tracePt t="28482" x="5081588" y="2081213"/>
          <p14:tracePt t="28498" x="5054600" y="2044700"/>
          <p14:tracePt t="28515" x="4991100" y="2009775"/>
          <p14:tracePt t="28532" x="4965700" y="1990725"/>
          <p14:tracePt t="28568" x="4956175" y="1973263"/>
          <p14:tracePt t="28582" x="4938713" y="1965325"/>
          <p14:tracePt t="28598" x="4919663" y="1919288"/>
          <p14:tracePt t="28615" x="4894263" y="1893888"/>
          <p14:tracePt t="28618" x="4894263" y="1884363"/>
          <p14:tracePt t="28632" x="4884738" y="1884363"/>
          <p14:tracePt t="28648" x="4867275" y="1874838"/>
          <p14:tracePt t="28670" x="4867275" y="1866900"/>
          <p14:tracePt t="28681" x="4857750" y="1857375"/>
          <p14:tracePt t="28698" x="4822825" y="1812925"/>
          <p14:tracePt t="28715" x="4803775" y="1785938"/>
          <p14:tracePt t="28732" x="4795838" y="1785938"/>
          <p14:tracePt t="28748" x="4786313" y="1785938"/>
          <p14:tracePt t="28782" x="4776788" y="1776413"/>
          <p14:tracePt t="28798" x="4768850" y="1758950"/>
          <p14:tracePt t="28815" x="4751388" y="1751013"/>
          <p14:tracePt t="28888" x="4741863" y="1741488"/>
          <p14:tracePt t="28897" x="4732338" y="1731963"/>
          <p14:tracePt t="28904" x="4724400" y="1731963"/>
          <p14:tracePt t="28915" x="4705350" y="1724025"/>
          <p14:tracePt t="29118" x="4697413" y="1724025"/>
          <p14:tracePt t="29124" x="4687888" y="1731963"/>
          <p14:tracePt t="29132" x="4660900" y="1758950"/>
          <p14:tracePt t="29149" x="4616450" y="1785938"/>
          <p14:tracePt t="29165" x="4581525" y="1812925"/>
          <p14:tracePt t="29173" x="4562475" y="1830388"/>
          <p14:tracePt t="29182" x="4518025" y="1839913"/>
          <p14:tracePt t="29198" x="4456113" y="1857375"/>
          <p14:tracePt t="29247" x="4446588" y="1857375"/>
          <p14:tracePt t="29263" x="4465638" y="1857375"/>
          <p14:tracePt t="29268" x="4473575" y="1847850"/>
          <p14:tracePt t="29282" x="4554538" y="1830388"/>
          <p14:tracePt t="29299" x="4643438" y="1803400"/>
          <p14:tracePt t="29315" x="4705350" y="1785938"/>
          <p14:tracePt t="29417" x="4687888" y="1785938"/>
          <p14:tracePt t="29421" x="4687888" y="1795463"/>
          <p14:tracePt t="29431" x="4679950" y="1803400"/>
          <p14:tracePt t="29448" x="4633913" y="1847850"/>
          <p14:tracePt t="29465" x="4608513" y="1946275"/>
          <p14:tracePt t="29482" x="4589463" y="2036763"/>
          <p14:tracePt t="29498" x="4616450" y="2179638"/>
          <p14:tracePt t="29515" x="4660900" y="2374900"/>
          <p14:tracePt t="29531" x="4786313" y="2536825"/>
          <p14:tracePt t="29548" x="4894263" y="2670175"/>
          <p14:tracePt t="29565" x="5037138" y="2741613"/>
          <p14:tracePt t="29582" x="5303838" y="2813050"/>
          <p14:tracePt t="29598" x="5518150" y="2840038"/>
          <p14:tracePt t="29615" x="5705475" y="2884488"/>
          <p14:tracePt t="29619" x="5751513" y="2901950"/>
          <p14:tracePt t="29632" x="5857875" y="2938463"/>
          <p14:tracePt t="29648" x="5983288" y="3000375"/>
          <p14:tracePt t="29665" x="6027738" y="3044825"/>
          <p14:tracePt t="29681" x="6054725" y="3044825"/>
          <p14:tracePt t="29699" x="6062663" y="3044825"/>
          <p14:tracePt t="29715" x="6062663" y="3081338"/>
          <p14:tracePt t="29732" x="6099175" y="3143250"/>
          <p14:tracePt t="29749" x="6134100" y="3187700"/>
          <p14:tracePt t="29765" x="6180138" y="3251200"/>
          <p14:tracePt t="29781" x="6197600" y="3268663"/>
          <p14:tracePt t="29798" x="6205538" y="3286125"/>
          <p14:tracePt t="29834" x="6215063" y="3295650"/>
          <p14:tracePt t="29848" x="6232525" y="3303588"/>
          <p14:tracePt t="29882" x="6242050" y="3303588"/>
          <p14:tracePt t="29898" x="6232525" y="3276600"/>
          <p14:tracePt t="29915" x="6232525" y="3259138"/>
          <p14:tracePt t="29932" x="6224588" y="3224213"/>
          <p14:tracePt t="29948" x="6205538" y="3205163"/>
          <p14:tracePt t="29965" x="6205538" y="3197225"/>
          <p14:tracePt t="29982" x="6205538" y="3170238"/>
          <p14:tracePt t="29998" x="6205538" y="3143250"/>
          <p14:tracePt t="30015" x="6205538" y="3116263"/>
          <p14:tracePt t="30032" x="6205538" y="3108325"/>
          <p14:tracePt t="30049" x="6205538" y="3098800"/>
          <p14:tracePt t="30065" x="6205538" y="3089275"/>
          <p14:tracePt t="30082" x="6205538" y="3081338"/>
          <p14:tracePt t="30115" x="6197600" y="3081338"/>
          <p14:tracePt t="30131" x="6188075" y="3071813"/>
          <p14:tracePt t="30148" x="6180138" y="3054350"/>
          <p14:tracePt t="30226" x="6180138" y="3044825"/>
          <p14:tracePt t="30799" x="6180138" y="3062288"/>
          <p14:tracePt t="30803" x="6188075" y="3081338"/>
          <p14:tracePt t="30815" x="6224588" y="3160713"/>
          <p14:tracePt t="30832" x="6276975" y="3286125"/>
          <p14:tracePt t="30848" x="6330950" y="3375025"/>
          <p14:tracePt t="30865" x="6384925" y="3465513"/>
          <p14:tracePt t="30881" x="6545263" y="3509963"/>
          <p14:tracePt t="30898" x="6751638" y="3554413"/>
          <p14:tracePt t="30915" x="6858000" y="3643313"/>
          <p14:tracePt t="30931" x="6929438" y="3732213"/>
          <p14:tracePt t="30950" x="7000875" y="3803650"/>
          <p14:tracePt t="30965" x="7037388" y="3848100"/>
          <p14:tracePt t="30981" x="7045325" y="3875088"/>
          <p14:tracePt t="30998" x="7054850" y="3884613"/>
          <p14:tracePt t="31015" x="7062788" y="3884613"/>
          <p14:tracePt t="31073" x="7062788" y="3894138"/>
          <p14:tracePt t="31079" x="7062788" y="3902075"/>
          <p14:tracePt t="31083" x="7072313" y="3911600"/>
          <p14:tracePt t="31098" x="7081838" y="3929063"/>
          <p14:tracePt t="31115" x="7081838" y="3946525"/>
          <p14:tracePt t="31118" x="7081838" y="3956050"/>
          <p14:tracePt t="31148" x="7081838" y="3973513"/>
          <p14:tracePt t="31165" x="7081838" y="3990975"/>
          <p14:tracePt t="31170" x="7062788" y="4010025"/>
          <p14:tracePt t="31182" x="7054850" y="4017963"/>
          <p14:tracePt t="31198" x="7010400" y="4054475"/>
          <p14:tracePt t="31215" x="6973888" y="4081463"/>
          <p14:tracePt t="31232" x="6938963" y="4098925"/>
          <p14:tracePt t="31248" x="6894513" y="4098925"/>
          <p14:tracePt t="31265" x="6840538" y="4116388"/>
          <p14:tracePt t="31281" x="6813550" y="4133850"/>
          <p14:tracePt t="31298" x="6796088" y="4133850"/>
          <p14:tracePt t="31315" x="6786563" y="4133850"/>
          <p14:tracePt t="31573" x="6777038" y="4133850"/>
          <p14:tracePt t="31588" x="6769100" y="4133850"/>
          <p14:tracePt t="31603" x="6759575" y="4133850"/>
          <p14:tracePt t="31697" x="6759575" y="4143375"/>
          <p14:tracePt t="31718" x="6759575" y="4160838"/>
          <p14:tracePt t="31725" x="6759575" y="4170363"/>
          <p14:tracePt t="31731" x="6759575" y="4179888"/>
          <p14:tracePt t="31748" x="6759575" y="4205288"/>
          <p14:tracePt t="31765" x="6759575" y="4232275"/>
          <p14:tracePt t="31781" x="6804025" y="4251325"/>
          <p14:tracePt t="31799" x="6840538" y="4286250"/>
          <p14:tracePt t="31815" x="6911975" y="4348163"/>
          <p14:tracePt t="31831" x="6946900" y="4402138"/>
          <p14:tracePt t="31848" x="6965950" y="4429125"/>
          <p14:tracePt t="31865" x="6965950" y="4456113"/>
          <p14:tracePt t="31881" x="6973888" y="4465638"/>
          <p14:tracePt t="31898" x="6983413" y="4483100"/>
          <p14:tracePt t="31915" x="6983413" y="4500563"/>
          <p14:tracePt t="31931" x="7000875" y="4510088"/>
          <p14:tracePt t="31949" x="7000875" y="4527550"/>
          <p14:tracePt t="31965" x="7010400" y="4545013"/>
          <p14:tracePt t="31982" x="7018338" y="4554538"/>
          <p14:tracePt t="31998" x="7018338" y="4562475"/>
          <p14:tracePt t="32015" x="7027863" y="4581525"/>
          <p14:tracePt t="32065" x="7027863" y="4589463"/>
          <p14:tracePt t="32561" x="7045325" y="4608513"/>
          <p14:tracePt t="32565" x="7072313" y="4616450"/>
          <p14:tracePt t="32569" x="7099300" y="4616450"/>
          <p14:tracePt t="32582" x="7197725" y="4633913"/>
          <p14:tracePt t="32599" x="7277100" y="4687888"/>
          <p14:tracePt t="32615" x="7367588" y="4732338"/>
          <p14:tracePt t="32619" x="7385050" y="4741863"/>
          <p14:tracePt t="32632" x="7429500" y="4768850"/>
          <p14:tracePt t="32651" x="7466013" y="4803775"/>
          <p14:tracePt t="32654" x="7473950" y="4813300"/>
          <p14:tracePt t="32665" x="7500938" y="4840288"/>
          <p14:tracePt t="32682" x="7545388" y="4875213"/>
          <p14:tracePt t="32698" x="7599363" y="4911725"/>
          <p14:tracePt t="32715" x="7653338" y="4946650"/>
          <p14:tracePt t="32732" x="7688263" y="4983163"/>
          <p14:tracePt t="32749" x="7724775" y="5018088"/>
          <p14:tracePt t="32765" x="7742238" y="5037138"/>
          <p14:tracePt t="32782" x="7751763" y="5037138"/>
          <p14:tracePt t="32803" x="7759700" y="5045075"/>
          <p14:tracePt t="32819" x="7759700" y="5054600"/>
          <p14:tracePt t="32855" x="7759700" y="5062538"/>
          <p14:tracePt t="32864" x="7751763" y="5072063"/>
          <p14:tracePt t="32882" x="7732713" y="5081588"/>
          <p14:tracePt t="32899" x="7715250" y="5089525"/>
          <p14:tracePt t="32919" x="7715250" y="5099050"/>
          <p14:tracePt t="32985" x="7705725" y="5099050"/>
          <p14:tracePt t="32993" x="7688263" y="5099050"/>
          <p14:tracePt t="33001" x="7680325" y="5099050"/>
          <p14:tracePt t="33015" x="7661275" y="5099050"/>
          <p14:tracePt t="33060" x="7616825" y="5099050"/>
          <p14:tracePt t="33064" x="7608888" y="5099050"/>
          <p14:tracePt t="33068" x="7599363" y="5099050"/>
          <p14:tracePt t="33081" x="7589838" y="5099050"/>
          <p14:tracePt t="33098" x="7581900" y="5099050"/>
          <p14:tracePt t="33167" x="7572375" y="5099050"/>
          <p14:tracePt t="33175" x="7572375" y="5108575"/>
          <p14:tracePt t="33182" x="7589838" y="5126038"/>
          <p14:tracePt t="33199" x="7653338" y="5160963"/>
          <p14:tracePt t="33215" x="7724775" y="5197475"/>
          <p14:tracePt t="33232" x="7823200" y="5232400"/>
          <p14:tracePt t="33248" x="7912100" y="5259388"/>
          <p14:tracePt t="33265" x="7991475" y="5303838"/>
          <p14:tracePt t="33281" x="8054975" y="5348288"/>
          <p14:tracePt t="33299" x="8099425" y="5375275"/>
          <p14:tracePt t="33316" x="8116888" y="5402263"/>
          <p14:tracePt t="33332" x="8143875" y="5438775"/>
          <p14:tracePt t="33348" x="8170863" y="5473700"/>
          <p14:tracePt t="33365" x="8188325" y="5500688"/>
          <p14:tracePt t="33382" x="8215313" y="5510213"/>
          <p14:tracePt t="33398" x="8232775" y="5527675"/>
          <p14:tracePt t="33416" x="8224838" y="5572125"/>
          <p14:tracePt t="33431" x="8215313" y="5589588"/>
          <p14:tracePt t="33449" x="8205788" y="5626100"/>
          <p14:tracePt t="33465" x="8205788" y="5670550"/>
          <p14:tracePt t="33470" x="8205788" y="5697538"/>
          <p14:tracePt t="33514" x="8232775" y="5848350"/>
          <p14:tracePt t="33523" x="8242300" y="5875338"/>
          <p14:tracePt t="33533" x="8242300" y="5902325"/>
          <p14:tracePt t="33548" x="8251825" y="5938838"/>
          <p14:tracePt t="33565" x="8259763" y="5965825"/>
          <p14:tracePt t="33581" x="8259763" y="6010275"/>
          <p14:tracePt t="33599" x="8242300" y="6054725"/>
          <p14:tracePt t="33615" x="8205788" y="6108700"/>
          <p14:tracePt t="33619" x="8188325" y="6116638"/>
          <p14:tracePt t="33632" x="8153400" y="6161088"/>
          <p14:tracePt t="33648" x="8081963" y="6205538"/>
          <p14:tracePt t="33665" x="8054975" y="6224588"/>
          <p14:tracePt t="33698" x="8045450" y="6232525"/>
          <p14:tracePt t="33715" x="8037513" y="6251575"/>
          <p14:tracePt t="33732" x="8037513" y="6259513"/>
          <p14:tracePt t="33773" x="8045450" y="6259513"/>
          <p14:tracePt t="33781" x="8072438" y="6232525"/>
          <p14:tracePt t="33798" x="8116888" y="6134100"/>
          <p14:tracePt t="33815" x="8153400" y="6037263"/>
          <p14:tracePt t="33831" x="8153400" y="5956300"/>
          <p14:tracePt t="33848" x="8126413" y="5938838"/>
          <p14:tracePt t="33865" x="8054975" y="5929313"/>
          <p14:tracePt t="33881" x="7939088" y="5929313"/>
          <p14:tracePt t="33898" x="7715250" y="5973763"/>
          <p14:tracePt t="33915" x="7527925" y="6037263"/>
          <p14:tracePt t="33931" x="7286625" y="6089650"/>
          <p14:tracePt t="33948" x="7099300" y="6153150"/>
          <p14:tracePt t="33965" x="6911975" y="6153150"/>
          <p14:tracePt t="33982" x="6759575" y="6153150"/>
          <p14:tracePt t="33998" x="6626225" y="6143625"/>
          <p14:tracePt t="34015" x="6562725" y="6126163"/>
          <p14:tracePt t="34032" x="6527800" y="6116638"/>
          <p14:tracePt t="34049" x="6456363" y="6108700"/>
          <p14:tracePt t="34065" x="6419850" y="6099175"/>
          <p14:tracePt t="34082" x="6340475" y="6099175"/>
          <p14:tracePt t="34098" x="6259513" y="6089650"/>
          <p14:tracePt t="34115" x="6205538" y="6089650"/>
          <p14:tracePt t="34120" x="6170613" y="6089650"/>
          <p14:tracePt t="34132" x="6161088" y="6089650"/>
          <p14:tracePt t="34148" x="6143625" y="6089650"/>
          <p14:tracePt t="34165" x="6126163" y="6072188"/>
          <p14:tracePt t="34173" x="6116638" y="6062663"/>
          <p14:tracePt t="34182" x="6108700" y="6045200"/>
          <p14:tracePt t="34199" x="6099175" y="6018213"/>
          <p14:tracePt t="34215" x="6089650" y="6000750"/>
          <p14:tracePt t="34232" x="6089650" y="5991225"/>
          <p14:tracePt t="34248" x="6089650" y="5965825"/>
          <p14:tracePt t="34265" x="6072188" y="5938838"/>
          <p14:tracePt t="34282" x="6054725" y="5919788"/>
          <p14:tracePt t="34298" x="6018213" y="5902325"/>
          <p14:tracePt t="34315" x="6010275" y="5875338"/>
          <p14:tracePt t="34332" x="5973763" y="5857875"/>
          <p14:tracePt t="34349" x="5919788" y="5840413"/>
          <p14:tracePt t="34366" x="5840413" y="5830888"/>
          <p14:tracePt t="34382" x="5751513" y="5830888"/>
          <p14:tracePt t="34398" x="5670550" y="5822950"/>
          <p14:tracePt t="34415" x="5653088" y="5813425"/>
          <p14:tracePt t="34432" x="5616575" y="5813425"/>
          <p14:tracePt t="34449" x="5589588" y="5813425"/>
          <p14:tracePt t="34465" x="5545138" y="5813425"/>
          <p14:tracePt t="34482" x="5518150" y="5813425"/>
          <p14:tracePt t="34498" x="5483225" y="5813425"/>
          <p14:tracePt t="34515" x="5438775" y="5813425"/>
          <p14:tracePt t="34531" x="5402263" y="5813425"/>
          <p14:tracePt t="34548" x="5384800" y="5813425"/>
          <p14:tracePt t="34565" x="5357813" y="5795963"/>
          <p14:tracePt t="34581" x="5330825" y="5759450"/>
          <p14:tracePt t="34598" x="5286375" y="5732463"/>
          <p14:tracePt t="34615" x="5268913" y="5705475"/>
          <p14:tracePt t="34618" x="5268913" y="5697538"/>
          <p14:tracePt t="34631" x="5259388" y="5688013"/>
          <p14:tracePt t="34648" x="5241925" y="5661025"/>
          <p14:tracePt t="34665" x="5232400" y="5626100"/>
          <p14:tracePt t="34681" x="5197475" y="5562600"/>
          <p14:tracePt t="34698" x="5099050" y="5456238"/>
          <p14:tracePt t="34715" x="5062538" y="5429250"/>
          <p14:tracePt t="34732" x="5037138" y="5375275"/>
          <p14:tracePt t="34748" x="5010150" y="5330825"/>
          <p14:tracePt t="34765" x="4956175" y="5259388"/>
          <p14:tracePt t="34781" x="4938713" y="5224463"/>
          <p14:tracePt t="34799" x="4919663" y="5197475"/>
          <p14:tracePt t="34815" x="4911725" y="5180013"/>
          <p14:tracePt t="34831" x="4894263" y="5160963"/>
          <p14:tracePt t="34848" x="4875213" y="5133975"/>
          <p14:tracePt t="34864" x="4840288" y="5072063"/>
          <p14:tracePt t="34882" x="4822825" y="5045075"/>
          <p14:tracePt t="34898" x="4822825" y="5000625"/>
          <p14:tracePt t="34915" x="4822825" y="4965700"/>
          <p14:tracePt t="34931" x="4822825" y="4894263"/>
          <p14:tracePt t="34949" x="4822825" y="4803775"/>
          <p14:tracePt t="34965" x="4822825" y="4741863"/>
          <p14:tracePt t="34981" x="4795838" y="4697413"/>
          <p14:tracePt t="34998" x="4776788" y="4652963"/>
          <p14:tracePt t="35015" x="4776788" y="4616450"/>
          <p14:tracePt t="35031" x="4759325" y="4589463"/>
          <p14:tracePt t="35049" x="4759325" y="4537075"/>
          <p14:tracePt t="35064" x="4759325" y="4465638"/>
          <p14:tracePt t="35082" x="4751388" y="4438650"/>
          <p14:tracePt t="35098" x="4751388" y="4411663"/>
          <p14:tracePt t="35114" x="4759325" y="4394200"/>
          <p14:tracePt t="35117" x="4759325" y="4384675"/>
          <p14:tracePt t="35131" x="4768850" y="4357688"/>
          <p14:tracePt t="35148" x="4768850" y="4303713"/>
          <p14:tracePt t="35165" x="4768850" y="4268788"/>
          <p14:tracePt t="35170" x="4768850" y="4259263"/>
          <p14:tracePt t="35181" x="4768850" y="4241800"/>
          <p14:tracePt t="35198" x="4768850" y="4224338"/>
          <p14:tracePt t="35215" x="4776788" y="4205288"/>
          <p14:tracePt t="35232" x="4803775" y="4179888"/>
          <p14:tracePt t="35248" x="4830763" y="4133850"/>
          <p14:tracePt t="35265" x="4867275" y="4089400"/>
          <p14:tracePt t="35281" x="4902200" y="4062413"/>
          <p14:tracePt t="35298" x="4965700" y="4017963"/>
          <p14:tracePt t="35314" x="4991100" y="4000500"/>
          <p14:tracePt t="35331" x="5018088" y="3965575"/>
          <p14:tracePt t="35348" x="5027613" y="3919538"/>
          <p14:tracePt t="35365" x="5037138" y="3875088"/>
          <p14:tracePt t="35382" x="5037138" y="3813175"/>
          <p14:tracePt t="35398" x="5072063" y="3741738"/>
          <p14:tracePt t="35414" x="5072063" y="3705225"/>
          <p14:tracePt t="35431" x="5072063" y="3670300"/>
          <p14:tracePt t="35448" x="5072063" y="3608388"/>
          <p14:tracePt t="35465" x="5054600" y="3581400"/>
          <p14:tracePt t="35481" x="5037138" y="3554413"/>
          <p14:tracePt t="35498" x="5018088" y="3509963"/>
          <p14:tracePt t="35515" x="4983163" y="3500438"/>
          <p14:tracePt t="35531" x="4965700" y="3465513"/>
          <p14:tracePt t="35548" x="4946650" y="3419475"/>
          <p14:tracePt t="35564" x="4919663" y="3394075"/>
          <p14:tracePt t="35598" x="4884738" y="3394075"/>
          <p14:tracePt t="35614" x="4875213" y="3402013"/>
          <p14:tracePt t="36023" x="4902200" y="3384550"/>
          <p14:tracePt t="36032" x="4902200" y="3375025"/>
          <p14:tracePt t="36036" x="4902200" y="3357563"/>
          <p14:tracePt t="36048" x="4894263" y="3322638"/>
          <p14:tracePt t="36064" x="4875213" y="3313113"/>
          <p14:tracePt t="36082" x="4875213" y="3268663"/>
          <p14:tracePt t="36098" x="4884738" y="3251200"/>
          <p14:tracePt t="36115" x="4884738" y="3214688"/>
          <p14:tracePt t="36119" x="4884738" y="3205163"/>
          <p14:tracePt t="36131" x="4867275" y="3179763"/>
          <p14:tracePt t="36148" x="4848225" y="3143250"/>
          <p14:tracePt t="36165" x="4848225" y="3081338"/>
          <p14:tracePt t="36170" x="4848225" y="3044825"/>
          <p14:tracePt t="36181" x="4848225" y="3009900"/>
          <p14:tracePt t="36199" x="4848225" y="2919413"/>
          <p14:tracePt t="36215" x="4848225" y="2847975"/>
          <p14:tracePt t="36232" x="4830763" y="2795588"/>
          <p14:tracePt t="36248" x="4803775" y="2751138"/>
          <p14:tracePt t="36265" x="4803775" y="2687638"/>
          <p14:tracePt t="36282" x="4822825" y="2608263"/>
          <p14:tracePt t="36298" x="4848225" y="2500313"/>
          <p14:tracePt t="36315" x="4867275" y="2366963"/>
          <p14:tracePt t="36331" x="4867275" y="2276475"/>
          <p14:tracePt t="36348" x="4867275" y="2224088"/>
          <p14:tracePt t="36365" x="4857750" y="2187575"/>
          <p14:tracePt t="36381" x="4857750" y="2143125"/>
          <p14:tracePt t="36398" x="4867275" y="2071688"/>
          <p14:tracePt t="36415" x="4894263" y="1973263"/>
          <p14:tracePt t="36432" x="4902200" y="1884363"/>
          <p14:tracePt t="36448" x="4902200" y="1830388"/>
          <p14:tracePt t="36464" x="4894263" y="1795463"/>
          <p14:tracePt t="36482" x="4884738" y="1758950"/>
          <p14:tracePt t="36498" x="4884738" y="1724025"/>
          <p14:tracePt t="36515" x="4867275" y="1704975"/>
          <p14:tracePt t="36531" x="4848225" y="1660525"/>
          <p14:tracePt t="36549" x="4848225" y="1652588"/>
          <p14:tracePt t="36565" x="4830763" y="1643063"/>
          <p14:tracePt t="36641" x="4840288" y="1652588"/>
          <p14:tracePt t="36645" x="4840288" y="1670050"/>
          <p14:tracePt t="36650" x="4857750" y="1687513"/>
          <p14:tracePt t="36665" x="4973638" y="1785938"/>
          <p14:tracePt t="36681" x="5153025" y="1965325"/>
          <p14:tracePt t="36698" x="5384800" y="2232025"/>
          <p14:tracePt t="36715" x="5688013" y="2438400"/>
          <p14:tracePt t="36732" x="5919788" y="2705100"/>
          <p14:tracePt t="36748" x="6072188" y="2840038"/>
          <p14:tracePt t="36764" x="6126163" y="2911475"/>
          <p14:tracePt t="36781" x="6134100" y="2919413"/>
          <p14:tracePt t="36941" x="6153150" y="2928938"/>
          <p14:tracePt t="36945" x="6161088" y="2928938"/>
          <p14:tracePt t="39999" x="6170613" y="2928938"/>
          <p14:tracePt t="40013" x="6170613" y="2938463"/>
          <p14:tracePt t="40122" x="6180138" y="2938463"/>
          <p14:tracePt t="40131" x="6188075" y="2938463"/>
          <p14:tracePt t="40138" x="6205538" y="2938463"/>
          <p14:tracePt t="40148" x="6251575" y="2946400"/>
          <p14:tracePt t="40164" x="6286500" y="3000375"/>
          <p14:tracePt t="40578" x="6286500" y="2990850"/>
          <p14:tracePt t="40583" x="6276975" y="2982913"/>
          <p14:tracePt t="40598" x="6269038" y="2965450"/>
          <p14:tracePt t="40614" x="6259513" y="2955925"/>
          <p14:tracePt t="40617" x="6259513" y="2946400"/>
          <p14:tracePt t="40631" x="6259513" y="2938463"/>
          <p14:tracePt t="40655" x="6269038" y="2938463"/>
          <p14:tracePt t="40664" x="6276975" y="2938463"/>
          <p14:tracePt t="40681" x="6276975" y="2946400"/>
          <p14:tracePt t="40698" x="6286500" y="2965450"/>
          <p14:tracePt t="40747" x="6286500" y="2973388"/>
          <p14:tracePt t="40753" x="6286500" y="2982913"/>
          <p14:tracePt t="40765" x="6286500" y="3000375"/>
          <p14:tracePt t="40782" x="6286500" y="3017838"/>
          <p14:tracePt t="40799" x="6286500" y="3062288"/>
          <p14:tracePt t="40815" x="6286500" y="3089275"/>
          <p14:tracePt t="40832" x="6286500" y="3098800"/>
          <p14:tracePt t="40848" x="6276975" y="3108325"/>
          <p14:tracePt t="40865" x="6276975" y="3116263"/>
          <p14:tracePt t="40881" x="6269038" y="3125788"/>
          <p14:tracePt t="40898" x="6251575" y="3143250"/>
          <p14:tracePt t="40931" x="6242050" y="3160713"/>
          <p14:tracePt t="40984" x="6232525" y="3160713"/>
          <p14:tracePt t="40997" x="6224588" y="3170238"/>
          <p14:tracePt t="41004" x="6224588" y="3179763"/>
          <p14:tracePt t="41016" x="6215063" y="3187700"/>
          <p14:tracePt t="41031" x="6205538" y="3197225"/>
          <p14:tracePt t="41048" x="6197600" y="3214688"/>
          <p14:tracePt t="41338" x="6197600" y="3224213"/>
          <p14:tracePt t="41346" x="6188075" y="3224213"/>
          <p14:tracePt t="41353" x="6180138" y="3214688"/>
          <p14:tracePt t="41364" x="6180138" y="3197225"/>
          <p14:tracePt t="41381" x="6143625" y="3170238"/>
          <p14:tracePt t="41398" x="6099175" y="3160713"/>
          <p14:tracePt t="41414" x="6081713" y="3143250"/>
          <p14:tracePt t="41431" x="6072188" y="3125788"/>
          <p14:tracePt t="41448" x="6072188" y="3116263"/>
          <p14:tracePt t="41465" x="6054725" y="3108325"/>
          <p14:tracePt t="41694" x="6062663" y="3098800"/>
          <p14:tracePt t="41706" x="6072188" y="3098800"/>
          <p14:tracePt t="41728" x="6081713" y="3089275"/>
          <p14:tracePt t="41756" x="6099175" y="3081338"/>
          <p14:tracePt t="41765" x="6099175" y="3071813"/>
          <p14:tracePt t="41786" x="6108700" y="3071813"/>
          <p14:tracePt t="41829" x="6116638" y="3071813"/>
          <p14:tracePt t="41834" x="6126163" y="3071813"/>
          <p14:tracePt t="41848" x="6143625" y="3089275"/>
          <p14:tracePt t="41865" x="6180138" y="3108325"/>
          <p14:tracePt t="41881" x="6188075" y="3125788"/>
          <p14:tracePt t="41898" x="6197600" y="3125788"/>
          <p14:tracePt t="41945" x="6205538" y="3133725"/>
          <p14:tracePt t="41949" x="6215063" y="3133725"/>
          <p14:tracePt t="41965" x="6242050" y="3143250"/>
          <p14:tracePt t="41981" x="6286500" y="3160713"/>
          <p14:tracePt t="41998" x="6303963" y="3160713"/>
          <p14:tracePt t="42014" x="6340475" y="3160713"/>
          <p14:tracePt t="42048" x="6367463" y="3179763"/>
          <p14:tracePt t="42064" x="6394450" y="3197225"/>
          <p14:tracePt t="42081" x="6411913" y="3205163"/>
          <p14:tracePt t="42098" x="6419850" y="3205163"/>
          <p14:tracePt t="42147" x="6429375" y="3214688"/>
          <p14:tracePt t="42152" x="6429375" y="3224213"/>
          <p14:tracePt t="42159" x="6429375" y="3232150"/>
          <p14:tracePt t="42164" x="6438900" y="3232150"/>
          <p14:tracePt t="42181" x="6456363" y="3259138"/>
          <p14:tracePt t="42198" x="6473825" y="3259138"/>
          <p14:tracePt t="42239" x="6473825" y="3268663"/>
          <p14:tracePt t="42253" x="6473825" y="3286125"/>
          <p14:tracePt t="42264" x="6483350" y="3303588"/>
          <p14:tracePt t="42281" x="6483350" y="3330575"/>
          <p14:tracePt t="42298" x="6491288" y="3348038"/>
          <p14:tracePt t="42315" x="6491288" y="3357563"/>
          <p14:tracePt t="42331" x="6491288" y="3375025"/>
          <p14:tracePt t="42348" x="6491288" y="3384550"/>
          <p14:tracePt t="42364" x="6491288" y="3394075"/>
          <p14:tracePt t="42381" x="6491288" y="3411538"/>
          <p14:tracePt t="42398" x="6500813" y="3419475"/>
          <p14:tracePt t="42414" x="6500813" y="3438525"/>
          <p14:tracePt t="42431" x="6491288" y="3446463"/>
          <p14:tracePt t="42448" x="6500813" y="3455988"/>
          <p14:tracePt t="42464" x="6510338" y="3455988"/>
          <p14:tracePt t="42481" x="6510338" y="3473450"/>
          <p14:tracePt t="42497" x="6510338" y="3482975"/>
          <p14:tracePt t="42558" x="6510338" y="3490913"/>
          <p14:tracePt t="42565" x="6510338" y="3500438"/>
          <p14:tracePt t="42582" x="6510338" y="3527425"/>
          <p14:tracePt t="42614" x="6510338" y="3536950"/>
          <p14:tracePt t="42653" x="6510338" y="3544888"/>
          <p14:tracePt t="42657" x="6510338" y="3554413"/>
          <p14:tracePt t="42665" x="6510338" y="3562350"/>
          <p14:tracePt t="42681" x="6518275" y="3589338"/>
          <p14:tracePt t="42698" x="6518275" y="3616325"/>
          <p14:tracePt t="42714" x="6527800" y="3633788"/>
          <p14:tracePt t="42731" x="6527800" y="3652838"/>
          <p14:tracePt t="42748" x="6537325" y="3687763"/>
          <p14:tracePt t="42764" x="6537325" y="3714750"/>
          <p14:tracePt t="42781" x="6537325" y="3732213"/>
          <p14:tracePt t="42797" x="6537325" y="3751263"/>
          <p14:tracePt t="42814" x="6537325" y="3759200"/>
          <p14:tracePt t="42831" x="6537325" y="3768725"/>
          <p14:tracePt t="42847" x="6537325" y="3776663"/>
          <p14:tracePt t="42865" x="6545263" y="3803650"/>
          <p14:tracePt t="42881" x="6554788" y="3813175"/>
          <p14:tracePt t="42898" x="6572250" y="3840163"/>
          <p14:tracePt t="42914" x="6581775" y="3848100"/>
          <p14:tracePt t="42952" x="6581775" y="3857625"/>
          <p14:tracePt t="42965" x="6581775" y="3867150"/>
          <p14:tracePt t="42981" x="6581775" y="3894138"/>
          <p14:tracePt t="42998" x="6589713" y="3919538"/>
          <p14:tracePt t="43015" x="6589713" y="3929063"/>
          <p14:tracePt t="43031" x="6589713" y="3938588"/>
          <p14:tracePt t="43048" x="6589713" y="3946525"/>
          <p14:tracePt t="43064" x="6599238" y="3965575"/>
          <p14:tracePt t="43081" x="6608763" y="3990975"/>
          <p14:tracePt t="43097" x="6626225" y="4000500"/>
          <p14:tracePt t="43114" x="6626225" y="4017963"/>
          <p14:tracePt t="43137" x="6626225" y="4027488"/>
          <p14:tracePt t="43147" x="6634163" y="4037013"/>
          <p14:tracePt t="43164" x="6634163" y="4044950"/>
          <p14:tracePt t="43181" x="6653213" y="4062413"/>
          <p14:tracePt t="43198" x="6661150" y="4081463"/>
          <p14:tracePt t="43214" x="6680200" y="4089400"/>
          <p14:tracePt t="43232" x="6680200" y="4098925"/>
          <p14:tracePt t="43248" x="6688138" y="4116388"/>
          <p14:tracePt t="43264" x="6697663" y="4125913"/>
          <p14:tracePt t="43281" x="6705600" y="4133850"/>
          <p14:tracePt t="43299" x="6724650" y="4152900"/>
          <p14:tracePt t="43314" x="6732588" y="4160838"/>
          <p14:tracePt t="43331" x="6742113" y="4160838"/>
          <p14:tracePt t="43348" x="6777038" y="4179888"/>
          <p14:tracePt t="43364" x="6786563" y="4187825"/>
          <p14:tracePt t="43381" x="6796088" y="4205288"/>
          <p14:tracePt t="43398" x="6796088" y="4214813"/>
          <p14:tracePt t="43414" x="6796088" y="4224338"/>
          <p14:tracePt t="43431" x="6796088" y="4251325"/>
          <p14:tracePt t="43448" x="6796088" y="4259263"/>
          <p14:tracePt t="43465" x="6804025" y="4268788"/>
          <p14:tracePt t="43482" x="6804025" y="4303713"/>
          <p14:tracePt t="43498" x="6823075" y="4330700"/>
          <p14:tracePt t="43514" x="6858000" y="4340225"/>
          <p14:tracePt t="43531" x="6867525" y="4348163"/>
          <p14:tracePt t="43547" x="6867525" y="4367213"/>
          <p14:tracePt t="43564" x="6867525" y="4384675"/>
          <p14:tracePt t="43581" x="6867525" y="4394200"/>
          <p14:tracePt t="43598" x="6867525" y="4411663"/>
          <p14:tracePt t="43615" x="6867525" y="4429125"/>
          <p14:tracePt t="43631" x="6867525" y="4446588"/>
          <p14:tracePt t="43647" x="6867525" y="4465638"/>
          <p14:tracePt t="43664" x="6867525" y="4473575"/>
          <p14:tracePt t="43681" x="6867525" y="4500563"/>
          <p14:tracePt t="43697" x="6894513" y="4527550"/>
          <p14:tracePt t="43714" x="6911975" y="4554538"/>
          <p14:tracePt t="43731" x="6956425" y="4572000"/>
          <p14:tracePt t="43748" x="6973888" y="4572000"/>
          <p14:tracePt t="43764" x="6983413" y="4572000"/>
          <p14:tracePt t="43781" x="6983413" y="4598988"/>
          <p14:tracePt t="43798" x="7000875" y="4608513"/>
          <p14:tracePt t="43814" x="7018338" y="4625975"/>
          <p14:tracePt t="43831" x="7027863" y="4625975"/>
          <p14:tracePt t="43848" x="7037388" y="4652963"/>
          <p14:tracePt t="43864" x="7045325" y="4660900"/>
          <p14:tracePt t="43881" x="7045325" y="4687888"/>
          <p14:tracePt t="43898" x="7081838" y="4724400"/>
          <p14:tracePt t="43914" x="7108825" y="4759325"/>
          <p14:tracePt t="43931" x="7116763" y="4768850"/>
          <p14:tracePt t="43948" x="7134225" y="4776788"/>
          <p14:tracePt t="43964" x="7134225" y="4786313"/>
          <p14:tracePt t="43998" x="7134225" y="4803775"/>
          <p14:tracePt t="44014" x="7143750" y="4813300"/>
          <p14:tracePt t="44031" x="7143750" y="4830763"/>
          <p14:tracePt t="44048" x="7153275" y="4848225"/>
          <p14:tracePt t="44081" x="7161213" y="4857750"/>
          <p14:tracePt t="44098" x="7180263" y="4884738"/>
          <p14:tracePt t="44114" x="7197725" y="4902200"/>
          <p14:tracePt t="44131" x="7205663" y="4929188"/>
          <p14:tracePt t="44147" x="7188200" y="4956175"/>
          <p14:tracePt t="44531" x="7188200" y="4965700"/>
          <p14:tracePt t="44537" x="7180263" y="4965700"/>
          <p14:tracePt t="44547" x="7170738" y="4956175"/>
          <p14:tracePt t="44564" x="7161213" y="4956175"/>
          <p14:tracePt t="44581" x="7134225" y="4946650"/>
          <p14:tracePt t="44597" x="7116763" y="4946650"/>
          <p14:tracePt t="44631" x="7108825" y="4946650"/>
          <p14:tracePt t="44688" x="7108825" y="4938713"/>
          <p14:tracePt t="44859" x="7099300" y="4929188"/>
          <p14:tracePt t="44870" x="7089775" y="4919663"/>
          <p14:tracePt t="44883" x="7089775" y="4911725"/>
          <p14:tracePt t="44898" x="7081838" y="4902200"/>
          <p14:tracePt t="44914" x="7062788" y="4884738"/>
          <p14:tracePt t="44931" x="7062788" y="4875213"/>
          <p14:tracePt t="44954" x="7054850" y="4875213"/>
          <p14:tracePt t="44997" x="7054850" y="4867275"/>
          <p14:tracePt t="45002" x="7037388" y="4867275"/>
          <p14:tracePt t="45015" x="7010400" y="4857750"/>
          <p14:tracePt t="45032" x="6946900" y="4848225"/>
          <p14:tracePt t="45047" x="6894513" y="4830763"/>
          <p14:tracePt t="45064" x="6786563" y="4822825"/>
          <p14:tracePt t="45081" x="6626225" y="4795838"/>
          <p14:tracePt t="45098" x="6367463" y="4751388"/>
          <p14:tracePt t="45115" x="6037263" y="4679950"/>
          <p14:tracePt t="45131" x="5626100" y="4581525"/>
          <p14:tracePt t="45148" x="5143500" y="4446588"/>
          <p14:tracePt t="45164" x="4732338" y="4348163"/>
          <p14:tracePt t="45170" x="4625975" y="4313238"/>
          <p14:tracePt t="45181" x="4286250" y="4224338"/>
          <p14:tracePt t="45197" x="3714750" y="4081463"/>
          <p14:tracePt t="45215" x="3116263" y="3946525"/>
          <p14:tracePt t="45232" x="2455863" y="3759200"/>
          <p14:tracePt t="45248" x="2044700" y="3633788"/>
          <p14:tracePt t="45265" x="1758950" y="3527425"/>
          <p14:tracePt t="45281" x="1581150" y="3482975"/>
          <p14:tracePt t="45297" x="1527175" y="3455988"/>
          <p14:tracePt t="45314" x="1517650" y="3446463"/>
          <p14:tracePt t="45425" x="1517650" y="3438525"/>
          <p14:tracePt t="45430" x="1527175" y="3419475"/>
          <p14:tracePt t="45436" x="1536700" y="3411538"/>
          <p14:tracePt t="45448" x="1633538" y="3348038"/>
          <p14:tracePt t="45464" x="1847850" y="3224213"/>
          <p14:tracePt t="45482" x="2251075" y="3062288"/>
          <p14:tracePt t="45498" x="2598738" y="2973388"/>
          <p14:tracePt t="45514" x="2901950" y="2938463"/>
          <p14:tracePt t="45531" x="3116263" y="2919413"/>
          <p14:tracePt t="45549" x="3375025" y="2919413"/>
          <p14:tracePt t="45564" x="3608388" y="2901950"/>
          <p14:tracePt t="45581" x="3759200" y="2901950"/>
          <p14:tracePt t="45598" x="3894138" y="2938463"/>
          <p14:tracePt t="45614" x="4054475" y="3017838"/>
          <p14:tracePt t="45617" x="4125913" y="3062288"/>
          <p14:tracePt t="45631" x="4303713" y="3179763"/>
          <p14:tracePt t="45648" x="4562475" y="3330575"/>
          <p14:tracePt t="45664" x="4848225" y="3419475"/>
          <p14:tracePt t="45681" x="5045075" y="3455988"/>
          <p14:tracePt t="45698" x="5241925" y="3490913"/>
          <p14:tracePt t="45714" x="5340350" y="3490913"/>
          <p14:tracePt t="45731" x="5402263" y="3455988"/>
          <p14:tracePt t="45747" x="5473700" y="3384550"/>
          <p14:tracePt t="45764" x="5510213" y="3313113"/>
          <p14:tracePt t="45781" x="5518150" y="3205163"/>
          <p14:tracePt t="45798" x="5537200" y="3044825"/>
          <p14:tracePt t="45814" x="5562600" y="2874963"/>
          <p14:tracePt t="45831" x="5581650" y="2741613"/>
          <p14:tracePt t="45848" x="5608638" y="2660650"/>
          <p14:tracePt t="45864" x="5653088" y="2589213"/>
          <p14:tracePt t="45881" x="5680075" y="2536825"/>
          <p14:tracePt t="45897" x="5715000" y="2482850"/>
          <p14:tracePt t="45914" x="5768975" y="2419350"/>
          <p14:tracePt t="45931" x="5803900" y="2347913"/>
          <p14:tracePt t="45948" x="5830888" y="2295525"/>
          <p14:tracePt t="45964" x="5840413" y="2268538"/>
          <p14:tracePt t="45981" x="5840413" y="2232025"/>
          <p14:tracePt t="45997" x="5822950" y="2187575"/>
          <p14:tracePt t="46014" x="5776913" y="2160588"/>
          <p14:tracePt t="46031" x="5741988" y="2108200"/>
          <p14:tracePt t="46047" x="5705475" y="2071688"/>
          <p14:tracePt t="46064" x="5688013" y="2054225"/>
          <p14:tracePt t="46081" x="5680075" y="2036763"/>
          <p14:tracePt t="46098" x="5661025" y="2017713"/>
          <p14:tracePt t="46115" x="5643563" y="2000250"/>
          <p14:tracePt t="46119" x="5634038" y="1990725"/>
          <p14:tracePt t="46131" x="5616575" y="1973263"/>
          <p14:tracePt t="46147" x="5589588" y="1955800"/>
          <p14:tracePt t="46164" x="5572125" y="1946275"/>
          <p14:tracePt t="46172" x="5562600" y="1946275"/>
          <p14:tracePt t="46181" x="5554663" y="1946275"/>
          <p14:tracePt t="46198" x="5527675" y="1946275"/>
          <p14:tracePt t="46214" x="5483225" y="1955800"/>
          <p14:tracePt t="46231" x="5465763" y="1965325"/>
          <p14:tracePt t="46248" x="5411788" y="1965325"/>
          <p14:tracePt t="46264" x="5367338" y="1990725"/>
          <p14:tracePt t="46281" x="5322888" y="2017713"/>
          <p14:tracePt t="46298" x="5286375" y="2062163"/>
          <p14:tracePt t="46314" x="5241925" y="2133600"/>
          <p14:tracePt t="46331" x="5214938" y="2224088"/>
          <p14:tracePt t="46348" x="5170488" y="2384425"/>
          <p14:tracePt t="46364" x="5180013" y="2500313"/>
          <p14:tracePt t="46381" x="5153025" y="2652713"/>
          <p14:tracePt t="46398" x="5153025" y="2884488"/>
          <p14:tracePt t="46414" x="5160963" y="3036888"/>
          <p14:tracePt t="46431" x="5187950" y="3152775"/>
          <p14:tracePt t="46448" x="5197475" y="3232150"/>
          <p14:tracePt t="46465" x="5205413" y="3322638"/>
          <p14:tracePt t="46482" x="5241925" y="3482975"/>
          <p14:tracePt t="46498" x="5295900" y="3652838"/>
          <p14:tracePt t="46515" x="5348288" y="3813175"/>
          <p14:tracePt t="46531" x="5394325" y="3956050"/>
          <p14:tracePt t="46548" x="5419725" y="4054475"/>
          <p14:tracePt t="46564" x="5438775" y="4179888"/>
          <p14:tracePt t="46581" x="5438775" y="4276725"/>
          <p14:tracePt t="46598" x="5419725" y="4348163"/>
          <p14:tracePt t="46614" x="5375275" y="4419600"/>
          <p14:tracePt t="46618" x="5357813" y="4446588"/>
          <p14:tracePt t="46631" x="5286375" y="4500563"/>
          <p14:tracePt t="46647" x="5197475" y="4562475"/>
          <p14:tracePt t="46664" x="5116513" y="4633913"/>
          <p14:tracePt t="46681" x="5089525" y="4679950"/>
          <p14:tracePt t="46697" x="5089525" y="4724400"/>
          <p14:tracePt t="46714" x="5089525" y="4776788"/>
          <p14:tracePt t="46731" x="5160963" y="4857750"/>
          <p14:tracePt t="46747" x="5313363" y="5010150"/>
          <p14:tracePt t="46764" x="5446713" y="5089525"/>
          <p14:tracePt t="46781" x="5589588" y="5197475"/>
          <p14:tracePt t="46798" x="5813425" y="5295900"/>
          <p14:tracePt t="46814" x="5894388" y="5367338"/>
          <p14:tracePt t="46831" x="5991225" y="5419725"/>
          <p14:tracePt t="46848" x="6126163" y="5491163"/>
          <p14:tracePt t="46865" x="6251575" y="5554663"/>
          <p14:tracePt t="46881" x="6375400" y="5634038"/>
          <p14:tracePt t="46897" x="6537325" y="5705475"/>
          <p14:tracePt t="46914" x="6724650" y="5786438"/>
          <p14:tracePt t="46931" x="6884988" y="5857875"/>
          <p14:tracePt t="46948" x="7099300" y="5938838"/>
          <p14:tracePt t="46964" x="7242175" y="5983288"/>
          <p14:tracePt t="46981" x="7348538" y="6010275"/>
          <p14:tracePt t="46998" x="7429500" y="6037263"/>
          <p14:tracePt t="47014" x="7510463" y="6062663"/>
          <p14:tracePt t="47031" x="7581900" y="6072188"/>
          <p14:tracePt t="47048" x="7643813" y="6081713"/>
          <p14:tracePt t="47064" x="7697788" y="6099175"/>
          <p14:tracePt t="47081" x="7724775" y="6108700"/>
          <p14:tracePt t="47114" x="7732713" y="6108700"/>
          <p14:tracePt t="47131" x="7796213" y="6116638"/>
          <p14:tracePt t="47147" x="7867650" y="6134100"/>
          <p14:tracePt t="47164" x="7947025" y="6134100"/>
          <p14:tracePt t="47170" x="7991475" y="6134100"/>
          <p14:tracePt t="47181" x="8018463" y="6134100"/>
          <p14:tracePt t="47198" x="8054975" y="6116638"/>
          <p14:tracePt t="47214" x="8062913" y="6116638"/>
          <p14:tracePt t="47231" x="8099425" y="6099175"/>
          <p14:tracePt t="47247" x="8153400" y="6099175"/>
          <p14:tracePt t="47264" x="8224838" y="6099175"/>
          <p14:tracePt t="47281" x="8232775" y="6099175"/>
          <p14:tracePt t="47326" x="8215313" y="6099175"/>
          <p14:tracePt t="47332" x="8180388" y="6099175"/>
          <p14:tracePt t="47348" x="8116888" y="6116638"/>
          <p14:tracePt t="47364" x="7929563" y="6161088"/>
          <p14:tracePt t="47381" x="7705725" y="6197600"/>
          <p14:tracePt t="47397" x="7394575" y="6197600"/>
          <p14:tracePt t="47414" x="7072313" y="6197600"/>
          <p14:tracePt t="47431" x="6823075" y="6197600"/>
          <p14:tracePt t="47448" x="6680200" y="6197600"/>
          <p14:tracePt t="47465" x="6643688" y="6170613"/>
          <p14:tracePt t="47482" x="6589713" y="6108700"/>
          <p14:tracePt t="47498" x="6465888" y="5929313"/>
          <p14:tracePt t="47514" x="6224588" y="5589588"/>
          <p14:tracePt t="47531" x="5894388" y="5232400"/>
          <p14:tracePt t="47547" x="5670550" y="4902200"/>
          <p14:tracePt t="47564" x="5545138" y="4697413"/>
          <p14:tracePt t="47581" x="5518150" y="4545013"/>
          <p14:tracePt t="47598" x="5562600" y="4340225"/>
          <p14:tracePt t="47616" x="5661025" y="4108450"/>
          <p14:tracePt t="47620" x="5688013" y="4054475"/>
          <p14:tracePt t="47631" x="5786438" y="3884613"/>
          <p14:tracePt t="47647" x="5911850" y="3732213"/>
          <p14:tracePt t="47664" x="6054725" y="3660775"/>
          <p14:tracePt t="47680" x="6251575" y="3652838"/>
          <p14:tracePt t="47698" x="6554788" y="3768725"/>
          <p14:tracePt t="47714" x="6823075" y="3929063"/>
          <p14:tracePt t="47732" x="7018338" y="4125913"/>
          <p14:tracePt t="47748" x="7062788" y="4241800"/>
          <p14:tracePt t="47764" x="7062788" y="4303713"/>
          <p14:tracePt t="47781" x="7027863" y="4375150"/>
          <p14:tracePt t="47798" x="6946900" y="4429125"/>
          <p14:tracePt t="47814" x="6840538" y="4500563"/>
          <p14:tracePt t="47831" x="6589713" y="4589463"/>
          <p14:tracePt t="47847" x="6303963" y="4670425"/>
          <p14:tracePt t="47864" x="6010275" y="4724400"/>
          <p14:tracePt t="47881" x="5813425" y="4751388"/>
          <p14:tracePt t="47898" x="5634038" y="4697413"/>
          <p14:tracePt t="47914" x="5527675" y="4598988"/>
          <p14:tracePt t="47931" x="5465763" y="4518025"/>
          <p14:tracePt t="47948" x="5456238" y="4465638"/>
          <p14:tracePt t="47964" x="5465763" y="4367213"/>
          <p14:tracePt t="47982" x="5562600" y="4224338"/>
          <p14:tracePt t="47998" x="5786438" y="4010025"/>
          <p14:tracePt t="48014" x="5983288" y="3857625"/>
          <p14:tracePt t="48031" x="6134100" y="3751263"/>
          <p14:tracePt t="48048" x="6242050" y="3687763"/>
          <p14:tracePt t="48064" x="6276975" y="3670300"/>
          <p14:tracePt t="48081" x="6303963" y="3652838"/>
          <p14:tracePt t="48098" x="6323013" y="3643313"/>
          <p14:tracePt t="48114" x="6357938" y="3652838"/>
          <p14:tracePt t="48131" x="6384925" y="3687763"/>
          <p14:tracePt t="48148" x="6384925" y="3776663"/>
          <p14:tracePt t="48164" x="6384925" y="3857625"/>
          <p14:tracePt t="48172" x="6384925" y="3884613"/>
          <p14:tracePt t="48181" x="6367463" y="3911600"/>
          <p14:tracePt t="48198" x="6348413" y="3973513"/>
          <p14:tracePt t="48215" x="6340475" y="3990975"/>
          <p14:tracePt t="48232" x="6330950" y="4000500"/>
          <p14:tracePt t="48867" x="6303963" y="4000500"/>
          <p14:tracePt t="48872" x="6251575" y="4017963"/>
          <p14:tracePt t="48881" x="6143625" y="4054475"/>
          <p14:tracePt t="48898" x="5840413" y="4143375"/>
          <p14:tracePt t="48914" x="5680075" y="4187825"/>
          <p14:tracePt t="48931" x="5483225" y="4241800"/>
          <p14:tracePt t="48948" x="5438775" y="4259263"/>
          <p14:tracePt t="48965" x="5419725" y="4259263"/>
          <p14:tracePt t="48981" x="5411788" y="4276725"/>
          <p14:tracePt t="48998" x="5402263" y="4322763"/>
          <p14:tracePt t="49014" x="5402263" y="4375150"/>
          <p14:tracePt t="49031" x="5446713" y="4473575"/>
          <p14:tracePt t="49049" x="5562600" y="4581525"/>
          <p14:tracePt t="49065" x="5634038" y="4660900"/>
          <p14:tracePt t="49081" x="5670550" y="4697413"/>
          <p14:tracePt t="49098" x="5680075" y="4705350"/>
          <p14:tracePt t="49115" x="5688013" y="4714875"/>
          <p14:tracePt t="49136" x="5688013" y="4732338"/>
          <p14:tracePt t="49148" x="5680075" y="4751388"/>
          <p14:tracePt t="49164" x="5653088" y="4776788"/>
          <p14:tracePt t="49173" x="5653088" y="4786313"/>
          <p14:tracePt t="49181" x="5634038" y="4803775"/>
          <p14:tracePt t="49198" x="5599113" y="4813300"/>
          <p14:tracePt t="49214" x="5562600" y="4840288"/>
          <p14:tracePt t="49231" x="5554663" y="4857750"/>
          <p14:tracePt t="49317" x="5537200" y="4867275"/>
          <p14:tracePt t="49321" x="5518150" y="4875213"/>
          <p14:tracePt t="49331" x="5473700" y="4902200"/>
          <p14:tracePt t="49347" x="5295900" y="4965700"/>
          <p14:tracePt t="49364" x="4938713" y="5153025"/>
          <p14:tracePt t="49381" x="4697413" y="5259388"/>
          <p14:tracePt t="49397" x="4633913" y="5268913"/>
          <p14:tracePt t="49467" x="4625975" y="5268913"/>
          <p14:tracePt t="49479" x="4608513" y="5268913"/>
          <p14:tracePt t="49486" x="4589463" y="5268913"/>
          <p14:tracePt t="49498" x="4562475" y="5241925"/>
          <p14:tracePt t="49515" x="4527550" y="5224463"/>
          <p14:tracePt t="52165"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Topo map Resources</a:t>
            </a:r>
          </a:p>
        </p:txBody>
      </p:sp>
      <p:pic>
        <p:nvPicPr>
          <p:cNvPr id="5" name="Content Placeholder 4"/>
          <p:cNvPicPr>
            <a:picLocks noGrp="1" noChangeAspect="1"/>
          </p:cNvPicPr>
          <p:nvPr>
            <p:ph sz="half" idx="1"/>
          </p:nvPr>
        </p:nvPicPr>
        <p:blipFill>
          <a:blip r:embed="rId5"/>
          <a:stretch>
            <a:fillRect/>
          </a:stretch>
        </p:blipFill>
        <p:spPr>
          <a:xfrm>
            <a:off x="457200" y="1934308"/>
            <a:ext cx="4648200" cy="4267200"/>
          </a:xfrm>
          <a:prstGeom prst="rect">
            <a:avLst/>
          </a:prstGeom>
        </p:spPr>
      </p:pic>
      <p:sp>
        <p:nvSpPr>
          <p:cNvPr id="4" name="Content Placeholder 3"/>
          <p:cNvSpPr>
            <a:spLocks noGrp="1"/>
          </p:cNvSpPr>
          <p:nvPr>
            <p:ph sz="half" idx="2"/>
          </p:nvPr>
        </p:nvSpPr>
        <p:spPr>
          <a:xfrm>
            <a:off x="5257800" y="1645920"/>
            <a:ext cx="3657600" cy="4526280"/>
          </a:xfrm>
        </p:spPr>
        <p:txBody>
          <a:bodyPr/>
          <a:lstStyle/>
          <a:p>
            <a:r>
              <a:rPr lang="en-US" dirty="0"/>
              <a:t>Mo Stream Team Interactive Map</a:t>
            </a:r>
          </a:p>
          <a:p>
            <a:pPr lvl="1"/>
            <a:r>
              <a:rPr lang="en-US" dirty="0"/>
              <a:t>Base Map Gallery</a:t>
            </a:r>
          </a:p>
          <a:p>
            <a:r>
              <a:rPr lang="en-US" dirty="0"/>
              <a:t>USGS website </a:t>
            </a:r>
          </a:p>
          <a:p>
            <a:r>
              <a:rPr lang="en-US" dirty="0"/>
              <a:t>Mu Ag Assessment</a:t>
            </a:r>
          </a:p>
          <a:p>
            <a:pPr lvl="1"/>
            <a:r>
              <a:rPr lang="en-US" dirty="0"/>
              <a:t>Topo layer</a:t>
            </a:r>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312"/>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45219529"/>
      </p:ext>
    </p:extLst>
  </p:cSld>
  <p:clrMapOvr>
    <a:masterClrMapping/>
  </p:clrMapOvr>
  <mc:AlternateContent xmlns:mc="http://schemas.openxmlformats.org/markup-compatibility/2006" xmlns:p14="http://schemas.microsoft.com/office/powerpoint/2010/main">
    <mc:Choice Requires="p14">
      <p:transition spd="slow" p14:dur="2000" advTm="42987"/>
    </mc:Choice>
    <mc:Fallback xmlns="">
      <p:transition spd="slow" advTm="42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WATERSHED MAPPING TOOLS</a:t>
            </a:r>
          </a:p>
        </p:txBody>
      </p:sp>
      <p:sp>
        <p:nvSpPr>
          <p:cNvPr id="3" name="Text Placeholder 2"/>
          <p:cNvSpPr>
            <a:spLocks noGrp="1"/>
          </p:cNvSpPr>
          <p:nvPr>
            <p:ph type="body" idx="1"/>
          </p:nvPr>
        </p:nvSpPr>
        <p:spPr/>
        <p:txBody>
          <a:bodyPr/>
          <a:lstStyle/>
          <a:p>
            <a:r>
              <a:rPr lang="en-US" dirty="0"/>
              <a:t>MU AG ASSESSMENT</a:t>
            </a:r>
          </a:p>
          <a:p>
            <a:r>
              <a:rPr lang="en-US" dirty="0"/>
              <a:t>MAP MY WATERSHED </a:t>
            </a: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221"/>
                </p14:media>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78145735"/>
      </p:ext>
    </p:extLst>
  </p:cSld>
  <p:clrMapOvr>
    <a:masterClrMapping/>
  </p:clrMapOvr>
  <mc:AlternateContent xmlns:mc="http://schemas.openxmlformats.org/markup-compatibility/2006" xmlns:p14="http://schemas.microsoft.com/office/powerpoint/2010/main">
    <mc:Choice Requires="p14">
      <p:transition spd="slow" p14:dur="2000" advTm="13609"/>
    </mc:Choice>
    <mc:Fallback xmlns="">
      <p:transition spd="slow" advTm="13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1194264"/>
          </a:xfrm>
        </p:spPr>
        <p:txBody>
          <a:bodyPr>
            <a:normAutofit fontScale="90000"/>
          </a:bodyPr>
          <a:lstStyle/>
          <a:p>
            <a:r>
              <a:rPr lang="en-US" dirty="0"/>
              <a:t>Ag Site Assessment</a:t>
            </a:r>
            <a:br>
              <a:rPr lang="en-US" dirty="0"/>
            </a:br>
            <a:r>
              <a:rPr lang="en-US" sz="2800" dirty="0"/>
              <a:t>agsite.missouri.edu</a:t>
            </a:r>
          </a:p>
        </p:txBody>
      </p:sp>
      <p:grpSp>
        <p:nvGrpSpPr>
          <p:cNvPr id="11" name="Group 10"/>
          <p:cNvGrpSpPr/>
          <p:nvPr/>
        </p:nvGrpSpPr>
        <p:grpSpPr>
          <a:xfrm>
            <a:off x="304800" y="6324600"/>
            <a:ext cx="8298753" cy="347045"/>
            <a:chOff x="229783" y="6400800"/>
            <a:chExt cx="4033383" cy="270845"/>
          </a:xfrm>
        </p:grpSpPr>
        <p:sp>
          <p:nvSpPr>
            <p:cNvPr id="12" name="Freeform 11"/>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13" name="Freeform 12"/>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4" name="Freeform 13"/>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9" name="Content Placeholder 8"/>
          <p:cNvPicPr>
            <a:picLocks noGrp="1" noChangeAspect="1"/>
          </p:cNvPicPr>
          <p:nvPr>
            <p:ph sz="half" idx="2"/>
          </p:nvPr>
        </p:nvPicPr>
        <p:blipFill>
          <a:blip r:embed="rId5"/>
          <a:stretch>
            <a:fillRect/>
          </a:stretch>
        </p:blipFill>
        <p:spPr>
          <a:xfrm>
            <a:off x="4834131" y="1905000"/>
            <a:ext cx="3769422" cy="4343400"/>
          </a:xfrm>
          <a:prstGeom prst="rect">
            <a:avLst/>
          </a:prstGeom>
        </p:spPr>
      </p:pic>
      <p:pic>
        <p:nvPicPr>
          <p:cNvPr id="8" name="Content Placeholder 7"/>
          <p:cNvPicPr>
            <a:picLocks noGrp="1" noChangeAspect="1"/>
          </p:cNvPicPr>
          <p:nvPr>
            <p:ph sz="half" idx="1"/>
          </p:nvPr>
        </p:nvPicPr>
        <p:blipFill>
          <a:blip r:embed="rId6"/>
          <a:stretch>
            <a:fillRect/>
          </a:stretch>
        </p:blipFill>
        <p:spPr>
          <a:xfrm>
            <a:off x="303800" y="2209800"/>
            <a:ext cx="4383962" cy="3429000"/>
          </a:xfrm>
          <a:prstGeom prst="rect">
            <a:avLst/>
          </a:prstGeom>
        </p:spPr>
      </p:pic>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485"/>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3282246"/>
      </p:ext>
    </p:extLst>
  </p:cSld>
  <p:clrMapOvr>
    <a:masterClrMapping/>
  </p:clrMapOvr>
  <mc:AlternateContent xmlns:mc="http://schemas.openxmlformats.org/markup-compatibility/2006" xmlns:p14="http://schemas.microsoft.com/office/powerpoint/2010/main">
    <mc:Choice Requires="p14">
      <p:transition spd="slow" p14:dur="2000" advTm="38881"/>
    </mc:Choice>
    <mc:Fallback xmlns="">
      <p:transition spd="slow" advTm="38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9795" x="795338" y="4991100"/>
          <p14:tracePt t="29849" x="1000125" y="5000625"/>
          <p14:tracePt t="29900" x="2608263" y="5295900"/>
          <p14:tracePt t="29950" x="3983038" y="5572125"/>
          <p14:tracePt t="29975" x="4375150" y="5688013"/>
          <p14:tracePt t="29997" x="4884738" y="5786438"/>
          <p14:tracePt t="30015" x="5160963" y="5830888"/>
          <p14:tracePt t="30032" x="5411788" y="5902325"/>
          <p14:tracePt t="30048" x="5510213" y="5938838"/>
          <p14:tracePt t="30061" x="5572125" y="5965825"/>
          <p14:tracePt t="30073" x="5634038" y="6000750"/>
          <p14:tracePt t="30085" x="5697538" y="6037263"/>
          <p14:tracePt t="30102" x="5741988" y="6062663"/>
          <p14:tracePt t="30118" x="5759450" y="6081713"/>
          <p14:tracePt t="30136" x="5768975" y="6134100"/>
          <p14:tracePt t="30152" x="5822950" y="6188075"/>
          <p14:tracePt t="30168" x="5875338" y="6224588"/>
          <p14:tracePt t="30185" x="5919788" y="6232525"/>
          <p14:tracePt t="30202" x="5973763" y="6232525"/>
          <p14:tracePt t="30218" x="5991225" y="6232525"/>
          <p14:tracePt t="30266" x="6000750" y="6232525"/>
          <p14:tracePt t="30280" x="6010275" y="6215063"/>
          <p14:tracePt t="30294" x="6010275" y="6180138"/>
          <p14:tracePt t="30309" x="6010275" y="6143625"/>
          <p14:tracePt t="30323" x="5991225" y="6116638"/>
          <p14:tracePt t="30339" x="5956300" y="6089650"/>
          <p14:tracePt t="30353" x="5919788" y="6072188"/>
          <p14:tracePt t="30368" x="5867400" y="6045200"/>
          <p14:tracePt t="30385" x="5848350" y="6045200"/>
          <p14:tracePt t="30419" x="5840413" y="6045200"/>
          <p14:tracePt t="30435" x="5822950" y="6045200"/>
          <p14:tracePt t="30452" x="5813425" y="6089650"/>
          <p14:tracePt t="30468" x="5822950" y="6134100"/>
          <p14:tracePt t="30485" x="5894388" y="6188075"/>
          <p14:tracePt t="30502" x="5991225" y="6197600"/>
          <p14:tracePt t="30519" x="6072188" y="6197600"/>
          <p14:tracePt t="30535" x="6126163" y="6188075"/>
          <p14:tracePt t="30552" x="6170613" y="6153150"/>
          <p14:tracePt t="30568" x="6180138" y="6108700"/>
          <p14:tracePt t="30585" x="6180138" y="6027738"/>
          <p14:tracePt t="30602" x="6161088" y="5983288"/>
          <p14:tracePt t="30618" x="6116638" y="5965825"/>
          <p14:tracePt t="30635" x="6045200" y="5956300"/>
          <p14:tracePt t="30652" x="5973763" y="5956300"/>
          <p14:tracePt t="30669" x="5919788" y="5956300"/>
          <p14:tracePt t="30676" x="5911850" y="5956300"/>
          <p14:tracePt t="30686" x="5894388" y="5956300"/>
          <p14:tracePt t="30702" x="5857875" y="5956300"/>
          <p14:tracePt t="30718" x="5830888" y="5983288"/>
          <p14:tracePt t="30735" x="5813425" y="6010275"/>
          <p14:tracePt t="30752" x="5813425" y="6045200"/>
          <p14:tracePt t="30768" x="5875338" y="6099175"/>
          <p14:tracePt t="30785" x="5956300" y="6108700"/>
          <p14:tracePt t="30802" x="6062663" y="6108700"/>
          <p14:tracePt t="30818" x="6126163" y="6099175"/>
          <p14:tracePt t="30835" x="6153150" y="6062663"/>
          <p14:tracePt t="30852" x="6170613" y="6010275"/>
          <p14:tracePt t="30855" x="6170613" y="5983288"/>
          <p14:tracePt t="30868" x="6161088" y="5965825"/>
          <p14:tracePt t="30886" x="6099175" y="5946775"/>
          <p14:tracePt t="30902" x="6045200" y="5938838"/>
          <p14:tracePt t="30918" x="5946775" y="5938838"/>
          <p14:tracePt t="30935" x="5884863" y="5938838"/>
          <p14:tracePt t="30952" x="5822950" y="5965825"/>
          <p14:tracePt t="30968" x="5786438" y="6010275"/>
          <p14:tracePt t="30985" x="5776913" y="6054725"/>
          <p14:tracePt t="31002" x="5813425" y="6089650"/>
          <p14:tracePt t="31018" x="5894388" y="6116638"/>
          <p14:tracePt t="31035" x="6018213" y="6116638"/>
          <p14:tracePt t="31052" x="6108700" y="6108700"/>
          <p14:tracePt t="31068" x="6153150" y="6072188"/>
          <p14:tracePt t="31085" x="6161088" y="5991225"/>
          <p14:tracePt t="31102" x="6126163" y="5946775"/>
          <p14:tracePt t="31135" x="5973763" y="5911850"/>
          <p14:tracePt t="31152" x="5929313" y="5911850"/>
          <p14:tracePt t="31168" x="5902325" y="5919788"/>
          <p14:tracePt t="31185" x="5867400" y="5956300"/>
          <p14:tracePt t="31202" x="5840413" y="5991225"/>
          <p14:tracePt t="31218" x="5822950" y="6037263"/>
          <p14:tracePt t="31235" x="5822950" y="6054725"/>
          <p14:tracePt t="31268" x="5822950" y="606266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1194264"/>
          </a:xfrm>
        </p:spPr>
        <p:txBody>
          <a:bodyPr>
            <a:normAutofit/>
          </a:bodyPr>
          <a:lstStyle/>
          <a:p>
            <a:r>
              <a:rPr lang="en-US" dirty="0"/>
              <a:t>Ag Site Assessment</a:t>
            </a:r>
            <a:br>
              <a:rPr lang="en-US" sz="1600" dirty="0"/>
            </a:br>
            <a:r>
              <a:rPr lang="en-US" sz="2000" dirty="0"/>
              <a:t>agsite.missouri.edu</a:t>
            </a:r>
            <a:endParaRPr lang="en-US" sz="4000" dirty="0"/>
          </a:p>
        </p:txBody>
      </p:sp>
      <p:grpSp>
        <p:nvGrpSpPr>
          <p:cNvPr id="11" name="Group 10"/>
          <p:cNvGrpSpPr/>
          <p:nvPr/>
        </p:nvGrpSpPr>
        <p:grpSpPr>
          <a:xfrm>
            <a:off x="304800" y="6324600"/>
            <a:ext cx="8298753" cy="347045"/>
            <a:chOff x="229783" y="6400800"/>
            <a:chExt cx="4033383" cy="270845"/>
          </a:xfrm>
        </p:grpSpPr>
        <p:sp>
          <p:nvSpPr>
            <p:cNvPr id="12" name="Freeform 11"/>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13" name="Freeform 12"/>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4" name="Freeform 13"/>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4" name="Content Placeholder 3"/>
          <p:cNvPicPr>
            <a:picLocks noGrp="1" noChangeAspect="1"/>
          </p:cNvPicPr>
          <p:nvPr>
            <p:ph sz="half" idx="1"/>
          </p:nvPr>
        </p:nvPicPr>
        <p:blipFill rotWithShape="1">
          <a:blip r:embed="rId5"/>
          <a:srcRect r="13283"/>
          <a:stretch/>
        </p:blipFill>
        <p:spPr>
          <a:xfrm>
            <a:off x="457200" y="2438400"/>
            <a:ext cx="4568541" cy="3030729"/>
          </a:xfrm>
          <a:prstGeom prst="rect">
            <a:avLst/>
          </a:prstGeom>
        </p:spPr>
      </p:pic>
      <p:sp>
        <p:nvSpPr>
          <p:cNvPr id="5" name="Content Placeholder 4"/>
          <p:cNvSpPr>
            <a:spLocks noGrp="1"/>
          </p:cNvSpPr>
          <p:nvPr>
            <p:ph sz="half" idx="2"/>
          </p:nvPr>
        </p:nvSpPr>
        <p:spPr>
          <a:xfrm>
            <a:off x="5025741" y="1645920"/>
            <a:ext cx="4118259" cy="4526280"/>
          </a:xfrm>
        </p:spPr>
        <p:txBody>
          <a:bodyPr/>
          <a:lstStyle/>
          <a:p>
            <a:r>
              <a:rPr lang="en-US" dirty="0"/>
              <a:t>Report contains information like:</a:t>
            </a:r>
          </a:p>
          <a:p>
            <a:pPr lvl="1"/>
            <a:r>
              <a:rPr lang="en-US" dirty="0"/>
              <a:t>Site Summary</a:t>
            </a:r>
          </a:p>
          <a:p>
            <a:pPr lvl="1"/>
            <a:r>
              <a:rPr lang="en-US" dirty="0"/>
              <a:t>Local Demographics</a:t>
            </a:r>
          </a:p>
          <a:p>
            <a:pPr lvl="1"/>
            <a:r>
              <a:rPr lang="en-US" dirty="0"/>
              <a:t>Hydrologic Summary</a:t>
            </a:r>
          </a:p>
          <a:p>
            <a:pPr lvl="1"/>
            <a:r>
              <a:rPr lang="en-US" dirty="0"/>
              <a:t>Soils and Productivity</a:t>
            </a:r>
          </a:p>
          <a:p>
            <a:pPr lvl="1"/>
            <a:r>
              <a:rPr lang="en-US" dirty="0"/>
              <a:t>Environmental Concerns</a:t>
            </a:r>
          </a:p>
          <a:p>
            <a:pPr lvl="1"/>
            <a:r>
              <a:rPr lang="en-US" dirty="0"/>
              <a:t>Climate Summary</a:t>
            </a:r>
          </a:p>
        </p:txBody>
      </p:sp>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1957" end="2377.1519"/>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56013684"/>
      </p:ext>
    </p:extLst>
  </p:cSld>
  <p:clrMapOvr>
    <a:masterClrMapping/>
  </p:clrMapOvr>
  <mc:AlternateContent xmlns:mc="http://schemas.openxmlformats.org/markup-compatibility/2006" xmlns:p14="http://schemas.microsoft.com/office/powerpoint/2010/main">
    <mc:Choice Requires="p14">
      <p:transition spd="slow" p14:dur="2000" advTm="54071"/>
    </mc:Choice>
    <mc:Fallback xmlns="">
      <p:transition spd="slow" advTm="54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1954"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1118064"/>
          </a:xfrm>
        </p:spPr>
        <p:txBody>
          <a:bodyPr>
            <a:normAutofit fontScale="90000"/>
          </a:bodyPr>
          <a:lstStyle/>
          <a:p>
            <a:r>
              <a:rPr lang="en-US" dirty="0"/>
              <a:t>How’s my waterway?</a:t>
            </a:r>
            <a:br>
              <a:rPr lang="en-US" dirty="0"/>
            </a:br>
            <a:r>
              <a:rPr lang="en-US" sz="2700" dirty="0"/>
              <a:t>www.epa.gov/waterdata/hows-my-waterway</a:t>
            </a:r>
          </a:p>
        </p:txBody>
      </p:sp>
      <p:pic>
        <p:nvPicPr>
          <p:cNvPr id="5" name="Content Placeholder 4"/>
          <p:cNvPicPr>
            <a:picLocks noGrp="1" noChangeAspect="1"/>
          </p:cNvPicPr>
          <p:nvPr>
            <p:ph sz="half" idx="1"/>
          </p:nvPr>
        </p:nvPicPr>
        <p:blipFill>
          <a:blip r:embed="rId5"/>
          <a:stretch>
            <a:fillRect/>
          </a:stretch>
        </p:blipFill>
        <p:spPr>
          <a:xfrm>
            <a:off x="629101" y="1828800"/>
            <a:ext cx="7885798" cy="4038600"/>
          </a:xfrm>
          <a:prstGeom prst="rect">
            <a:avLst/>
          </a:prstGeom>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216" end="828.3083"/>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0018624"/>
      </p:ext>
    </p:extLst>
  </p:cSld>
  <p:clrMapOvr>
    <a:masterClrMapping/>
  </p:clrMapOvr>
  <mc:AlternateContent xmlns:mc="http://schemas.openxmlformats.org/markup-compatibility/2006" xmlns:p14="http://schemas.microsoft.com/office/powerpoint/2010/main">
    <mc:Choice Requires="p14">
      <p:transition spd="slow" p14:dur="2000" advTm="14897"/>
    </mc:Choice>
    <mc:Fallback xmlns="">
      <p:transition spd="slow" advTm="14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graphicFrame>
        <p:nvGraphicFramePr>
          <p:cNvPr id="12" name="Diagram 11"/>
          <p:cNvGraphicFramePr/>
          <p:nvPr>
            <p:extLst>
              <p:ext uri="{D42A27DB-BD31-4B8C-83A1-F6EECF244321}">
                <p14:modId xmlns:p14="http://schemas.microsoft.com/office/powerpoint/2010/main" val="3471960840"/>
              </p:ext>
            </p:extLst>
          </p:nvPr>
        </p:nvGraphicFramePr>
        <p:xfrm>
          <a:off x="304800" y="1600200"/>
          <a:ext cx="8534400" cy="434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2700" end="490.2063"/>
                </p14:media>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7206233"/>
      </p:ext>
    </p:extLst>
  </p:cSld>
  <p:clrMapOvr>
    <a:masterClrMapping/>
  </p:clrMapOvr>
  <mc:AlternateContent xmlns:mc="http://schemas.openxmlformats.org/markup-compatibility/2006" xmlns:p14="http://schemas.microsoft.com/office/powerpoint/2010/main">
    <mc:Choice Requires="p14">
      <p:transition spd="slow" p14:dur="2000" advTm="26313"/>
    </mc:Choice>
    <mc:Fallback xmlns="">
      <p:transition spd="slow" advTm="26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How’s my Watershed</a:t>
            </a:r>
          </a:p>
        </p:txBody>
      </p:sp>
      <p:pic>
        <p:nvPicPr>
          <p:cNvPr id="5" name="Content Placeholder 4"/>
          <p:cNvPicPr>
            <a:picLocks noGrp="1" noChangeAspect="1"/>
          </p:cNvPicPr>
          <p:nvPr>
            <p:ph sz="half" idx="1"/>
          </p:nvPr>
        </p:nvPicPr>
        <p:blipFill rotWithShape="1">
          <a:blip r:embed="rId5"/>
          <a:srcRect l="-4924" r="6652"/>
          <a:stretch/>
        </p:blipFill>
        <p:spPr>
          <a:xfrm>
            <a:off x="-152400" y="1752600"/>
            <a:ext cx="8968459" cy="4410843"/>
          </a:xfrm>
          <a:prstGeom prst="rect">
            <a:avLst/>
          </a:prstGeom>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311" end="788.2789"/>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6047530"/>
      </p:ext>
    </p:extLst>
  </p:cSld>
  <p:clrMapOvr>
    <a:masterClrMapping/>
  </p:clrMapOvr>
  <mc:AlternateContent xmlns:mc="http://schemas.openxmlformats.org/markup-compatibility/2006" xmlns:p14="http://schemas.microsoft.com/office/powerpoint/2010/main">
    <mc:Choice Requires="p14">
      <p:transition spd="slow" p14:dur="2000" advTm="30044"/>
    </mc:Choice>
    <mc:Fallback xmlns="">
      <p:transition spd="slow" advTm="3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TOOLS</a:t>
            </a:r>
          </a:p>
        </p:txBody>
      </p:sp>
      <p:sp>
        <p:nvSpPr>
          <p:cNvPr id="3" name="Text Placeholder 2"/>
          <p:cNvSpPr>
            <a:spLocks noGrp="1"/>
          </p:cNvSpPr>
          <p:nvPr>
            <p:ph type="body" idx="1"/>
          </p:nvPr>
        </p:nvSpPr>
        <p:spPr/>
        <p:txBody>
          <a:bodyPr/>
          <a:lstStyle/>
          <a:p>
            <a:r>
              <a:rPr lang="en-US" dirty="0"/>
              <a:t>Stream Team Interactive Map</a:t>
            </a:r>
          </a:p>
          <a:p>
            <a:r>
              <a:rPr lang="en-US" dirty="0"/>
              <a:t>USGS Water Data</a:t>
            </a:r>
          </a:p>
          <a:p>
            <a:r>
              <a:rPr lang="en-US" dirty="0"/>
              <a:t>Stream Team Website</a:t>
            </a: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438" end="528.4829"/>
                </p14:media>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6808353"/>
      </p:ext>
    </p:extLst>
  </p:cSld>
  <p:clrMapOvr>
    <a:masterClrMapping/>
  </p:clrMapOvr>
  <mc:AlternateContent xmlns:mc="http://schemas.openxmlformats.org/markup-compatibility/2006" xmlns:p14="http://schemas.microsoft.com/office/powerpoint/2010/main">
    <mc:Choice Requires="p14">
      <p:transition spd="slow" p14:dur="2000" advTm="17649"/>
    </mc:Choice>
    <mc:Fallback xmlns="">
      <p:transition spd="slow" advTm="17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Stream team website</a:t>
            </a:r>
            <a:br>
              <a:rPr lang="en-US" dirty="0"/>
            </a:br>
            <a:r>
              <a:rPr lang="en-US" sz="3100" dirty="0"/>
              <a:t>mostreamteam.org</a:t>
            </a:r>
          </a:p>
        </p:txBody>
      </p:sp>
      <p:sp>
        <p:nvSpPr>
          <p:cNvPr id="3" name="Content Placeholder 2"/>
          <p:cNvSpPr>
            <a:spLocks noGrp="1"/>
          </p:cNvSpPr>
          <p:nvPr>
            <p:ph sz="half" idx="1"/>
          </p:nvPr>
        </p:nvSpPr>
        <p:spPr/>
        <p:txBody>
          <a:bodyPr>
            <a:normAutofit/>
          </a:bodyPr>
          <a:lstStyle/>
          <a:p>
            <a:pPr>
              <a:spcAft>
                <a:spcPts val="600"/>
              </a:spcAft>
            </a:pPr>
            <a:r>
              <a:rPr lang="en-US" dirty="0"/>
              <a:t>Water Quality Resources</a:t>
            </a:r>
          </a:p>
          <a:p>
            <a:pPr>
              <a:spcAft>
                <a:spcPts val="600"/>
              </a:spcAft>
            </a:pPr>
            <a:r>
              <a:rPr lang="en-US" dirty="0"/>
              <a:t>Order Equipment</a:t>
            </a:r>
          </a:p>
          <a:p>
            <a:pPr>
              <a:spcAft>
                <a:spcPts val="600"/>
              </a:spcAft>
            </a:pPr>
            <a:r>
              <a:rPr lang="en-US" dirty="0"/>
              <a:t>Activity Report</a:t>
            </a:r>
          </a:p>
          <a:p>
            <a:pPr>
              <a:spcAft>
                <a:spcPts val="600"/>
              </a:spcAft>
            </a:pPr>
            <a:r>
              <a:rPr lang="en-US" dirty="0"/>
              <a:t>Online Data Submission</a:t>
            </a:r>
          </a:p>
          <a:p>
            <a:pPr>
              <a:spcAft>
                <a:spcPts val="600"/>
              </a:spcAft>
            </a:pPr>
            <a:r>
              <a:rPr lang="en-US" dirty="0"/>
              <a:t>Stream Team </a:t>
            </a:r>
          </a:p>
          <a:p>
            <a:pPr marL="0" indent="0">
              <a:spcAft>
                <a:spcPts val="600"/>
              </a:spcAft>
              <a:buNone/>
            </a:pPr>
            <a:r>
              <a:rPr lang="en-US" dirty="0"/>
              <a:t>   Calendar</a:t>
            </a:r>
          </a:p>
          <a:p>
            <a:pPr>
              <a:spcAft>
                <a:spcPts val="600"/>
              </a:spcAft>
            </a:pPr>
            <a:r>
              <a:rPr lang="en-US" dirty="0"/>
              <a:t>Interactive Map</a:t>
            </a:r>
          </a:p>
          <a:p>
            <a:endParaRPr lang="en-US" dirty="0"/>
          </a:p>
        </p:txBody>
      </p:sp>
      <p:grpSp>
        <p:nvGrpSpPr>
          <p:cNvPr id="11" name="Group 10"/>
          <p:cNvGrpSpPr/>
          <p:nvPr/>
        </p:nvGrpSpPr>
        <p:grpSpPr>
          <a:xfrm>
            <a:off x="304800" y="6324600"/>
            <a:ext cx="8298753" cy="347045"/>
            <a:chOff x="229783" y="6400800"/>
            <a:chExt cx="4033383" cy="270845"/>
          </a:xfrm>
        </p:grpSpPr>
        <p:sp>
          <p:nvSpPr>
            <p:cNvPr id="12" name="Freeform 11"/>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13" name="Freeform 12"/>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4" name="Freeform 13"/>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15" name="Content Placeholder 14" descr="Website-ScreenShot.png"/>
          <p:cNvPicPr>
            <a:picLocks noGrp="1" noChangeAspect="1"/>
          </p:cNvPicPr>
          <p:nvPr>
            <p:ph sz="half" idx="2"/>
          </p:nvPr>
        </p:nvPicPr>
        <p:blipFill>
          <a:blip r:embed="rId5"/>
          <a:stretch>
            <a:fillRect/>
          </a:stretch>
        </p:blipFill>
        <p:spPr>
          <a:xfrm>
            <a:off x="4648200" y="2116574"/>
            <a:ext cx="4038600" cy="3585288"/>
          </a:xfrm>
          <a:prstGeom prst="rect">
            <a:avLst/>
          </a:prstGeom>
        </p:spPr>
      </p:pic>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862"/>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6812631"/>
      </p:ext>
    </p:extLst>
  </p:cSld>
  <p:clrMapOvr>
    <a:masterClrMapping/>
  </p:clrMapOvr>
  <mc:AlternateContent xmlns:mc="http://schemas.openxmlformats.org/markup-compatibility/2006" xmlns:p14="http://schemas.microsoft.com/office/powerpoint/2010/main">
    <mc:Choice Requires="p14">
      <p:transition spd="slow" p14:dur="2000" advTm="34870"/>
    </mc:Choice>
    <mc:Fallback xmlns="">
      <p:transition spd="slow" advTm="34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stream team interactive map</a:t>
            </a:r>
            <a:br>
              <a:rPr lang="en-US" sz="3400" dirty="0"/>
            </a:br>
            <a:r>
              <a:rPr lang="en-US" sz="2400" dirty="0"/>
              <a:t>mostreamteam.org/interactive-map.html</a:t>
            </a:r>
          </a:p>
        </p:txBody>
      </p:sp>
      <p:sp>
        <p:nvSpPr>
          <p:cNvPr id="7" name="Content Placeholder 6"/>
          <p:cNvSpPr>
            <a:spLocks noGrp="1"/>
          </p:cNvSpPr>
          <p:nvPr>
            <p:ph sz="half" idx="1"/>
          </p:nvPr>
        </p:nvSpPr>
        <p:spPr>
          <a:xfrm>
            <a:off x="457200" y="1645920"/>
            <a:ext cx="2895600" cy="2316480"/>
          </a:xfrm>
        </p:spPr>
        <p:txBody>
          <a:bodyPr/>
          <a:lstStyle/>
          <a:p>
            <a:r>
              <a:rPr lang="en-US" dirty="0"/>
              <a:t>Stream Team adopted sites</a:t>
            </a:r>
          </a:p>
          <a:p>
            <a:r>
              <a:rPr lang="en-US" dirty="0"/>
              <a:t>VWQM sites</a:t>
            </a:r>
          </a:p>
          <a:p>
            <a:r>
              <a:rPr lang="en-US" dirty="0"/>
              <a:t>VWQM data</a:t>
            </a:r>
          </a:p>
          <a:p>
            <a:endParaRPr lang="en-US" dirty="0"/>
          </a:p>
          <a:p>
            <a:endParaRPr lang="en-US" dirty="0"/>
          </a:p>
        </p:txBody>
      </p:sp>
      <p:pic>
        <p:nvPicPr>
          <p:cNvPr id="5" name="Content Placeholder 3"/>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t="7973" b="2616"/>
          <a:stretch/>
        </p:blipFill>
        <p:spPr>
          <a:xfrm>
            <a:off x="3276600" y="1905761"/>
            <a:ext cx="5410200" cy="4006916"/>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grpSp>
        <p:nvGrpSpPr>
          <p:cNvPr id="11" name="Group 10"/>
          <p:cNvGrpSpPr/>
          <p:nvPr/>
        </p:nvGrpSpPr>
        <p:grpSpPr>
          <a:xfrm>
            <a:off x="304800" y="6324600"/>
            <a:ext cx="8298753" cy="347045"/>
            <a:chOff x="229783" y="6400800"/>
            <a:chExt cx="4033383" cy="270845"/>
          </a:xfrm>
        </p:grpSpPr>
        <p:sp>
          <p:nvSpPr>
            <p:cNvPr id="12" name="Freeform 11"/>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13" name="Freeform 12"/>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4" name="Freeform 13"/>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sp>
        <p:nvSpPr>
          <p:cNvPr id="4" name="Rectangle 3"/>
          <p:cNvSpPr/>
          <p:nvPr/>
        </p:nvSpPr>
        <p:spPr>
          <a:xfrm>
            <a:off x="4724400" y="5909629"/>
            <a:ext cx="2858411" cy="369332"/>
          </a:xfrm>
          <a:prstGeom prst="rect">
            <a:avLst/>
          </a:prstGeom>
        </p:spPr>
        <p:txBody>
          <a:bodyPr wrap="none">
            <a:spAutoFit/>
          </a:bodyPr>
          <a:lstStyle/>
          <a:p>
            <a:r>
              <a:rPr lang="en-US" dirty="0"/>
              <a:t>Streamteam@dnr.mo.gov</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15276708"/>
      </p:ext>
    </p:extLst>
  </p:cSld>
  <p:clrMapOvr>
    <a:masterClrMapping/>
  </p:clrMapOvr>
  <mc:AlternateContent xmlns:mc="http://schemas.openxmlformats.org/markup-compatibility/2006" xmlns:p14="http://schemas.microsoft.com/office/powerpoint/2010/main">
    <mc:Choice Requires="p14">
      <p:transition spd="slow" p14:dur="2000" advTm="48777"/>
    </mc:Choice>
    <mc:Fallback xmlns="">
      <p:transition spd="slow" advTm="48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rotWithShape="1">
          <a:blip r:embed="rId5">
            <a:extLst>
              <a:ext uri="{28A0092B-C50C-407E-A947-70E740481C1C}">
                <a14:useLocalDpi xmlns:a14="http://schemas.microsoft.com/office/drawing/2010/main" val="0"/>
              </a:ext>
            </a:extLst>
          </a:blip>
          <a:srcRect l="216" r="2233" b="7550"/>
          <a:stretch/>
        </p:blipFill>
        <p:spPr>
          <a:xfrm>
            <a:off x="0" y="0"/>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0" name="Title 9"/>
          <p:cNvSpPr>
            <a:spLocks noGrp="1"/>
          </p:cNvSpPr>
          <p:nvPr>
            <p:ph type="title"/>
          </p:nvPr>
        </p:nvSpPr>
        <p:spPr/>
        <p:txBody>
          <a:bodyPr/>
          <a:lstStyle/>
          <a:p>
            <a:endParaRPr lang="en-US"/>
          </a:p>
        </p:txBody>
      </p:sp>
      <p:sp>
        <p:nvSpPr>
          <p:cNvPr id="12" name="Text Placeholder 11"/>
          <p:cNvSpPr>
            <a:spLocks noGrp="1"/>
          </p:cNvSpPr>
          <p:nvPr>
            <p:ph type="body" idx="2"/>
          </p:nvPr>
        </p:nvSpPr>
        <p:spPr/>
        <p:txBody>
          <a:bodyPr/>
          <a:lstStyle/>
          <a:p>
            <a:endParaRPr lang="en-US" dirty="0"/>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2032" end="2110.1609"/>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9879087"/>
      </p:ext>
    </p:extLst>
  </p:cSld>
  <p:clrMapOvr>
    <a:masterClrMapping/>
  </p:clrMapOvr>
  <mc:AlternateContent xmlns:mc="http://schemas.openxmlformats.org/markup-compatibility/2006" xmlns:p14="http://schemas.microsoft.com/office/powerpoint/2010/main">
    <mc:Choice Requires="p14">
      <p:transition spd="slow" p14:dur="2000" advTm="8464"/>
    </mc:Choice>
    <mc:Fallback xmlns="">
      <p:transition spd="slow" advTm="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rotWithShape="1">
          <a:blip r:embed="rId5">
            <a:extLst>
              <a:ext uri="{28A0092B-C50C-407E-A947-70E740481C1C}">
                <a14:useLocalDpi xmlns:a14="http://schemas.microsoft.com/office/drawing/2010/main" val="0"/>
              </a:ext>
            </a:extLst>
          </a:blip>
          <a:srcRect r="1297" b="7550"/>
          <a:stretch/>
        </p:blipFill>
        <p:spPr>
          <a:xfrm>
            <a:off x="0" y="0"/>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0" name="Title 9"/>
          <p:cNvSpPr>
            <a:spLocks noGrp="1"/>
          </p:cNvSpPr>
          <p:nvPr>
            <p:ph type="title"/>
          </p:nvPr>
        </p:nvSpPr>
        <p:spPr/>
        <p:txBody>
          <a:bodyPr/>
          <a:lstStyle/>
          <a:p>
            <a:endParaRPr lang="en-US"/>
          </a:p>
        </p:txBody>
      </p:sp>
      <p:sp>
        <p:nvSpPr>
          <p:cNvPr id="11" name="Content Placeholder 10"/>
          <p:cNvSpPr>
            <a:spLocks noGrp="1"/>
          </p:cNvSpPr>
          <p:nvPr>
            <p:ph sz="half" idx="1"/>
          </p:nvPr>
        </p:nvSpPr>
        <p:spPr/>
        <p:txBody>
          <a:bodyPr/>
          <a:lstStyle/>
          <a:p>
            <a:endParaRPr lang="en-US"/>
          </a:p>
        </p:txBody>
      </p:sp>
      <p:sp>
        <p:nvSpPr>
          <p:cNvPr id="12" name="Text Placeholder 11"/>
          <p:cNvSpPr>
            <a:spLocks noGrp="1"/>
          </p:cNvSpPr>
          <p:nvPr>
            <p:ph type="body" idx="2"/>
          </p:nvPr>
        </p:nvSpPr>
        <p:spPr/>
        <p:txBody>
          <a:bodyPr/>
          <a:lstStyle/>
          <a:p>
            <a:endParaRPr lang="en-US"/>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939"/>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76554183"/>
      </p:ext>
    </p:extLst>
  </p:cSld>
  <p:clrMapOvr>
    <a:masterClrMapping/>
  </p:clrMapOvr>
  <mc:AlternateContent xmlns:mc="http://schemas.openxmlformats.org/markup-compatibility/2006" xmlns:p14="http://schemas.microsoft.com/office/powerpoint/2010/main">
    <mc:Choice Requires="p14">
      <p:transition spd="slow" p14:dur="2000" advTm="22444"/>
    </mc:Choice>
    <mc:Fallback xmlns="">
      <p:transition spd="slow" advTm="22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50656" t="61239" r="44084" b="36670"/>
          <a:stretch/>
        </p:blipFill>
        <p:spPr>
          <a:xfrm>
            <a:off x="4625974" y="4191000"/>
            <a:ext cx="432913" cy="142504"/>
          </a:xfrm>
          <a:prstGeom prst="rect">
            <a:avLst/>
          </a:prstGeom>
          <a:ln w="38100" cap="sq">
            <a:noFill/>
            <a:prstDash val="solid"/>
            <a:miter lim="800000"/>
          </a:ln>
          <a:effectLst/>
        </p:spPr>
      </p:pic>
      <p:grpSp>
        <p:nvGrpSpPr>
          <p:cNvPr id="5" name="Group 4"/>
          <p:cNvGrpSpPr/>
          <p:nvPr/>
        </p:nvGrpSpPr>
        <p:grpSpPr>
          <a:xfrm>
            <a:off x="229783" y="6400800"/>
            <a:ext cx="4036233" cy="270845"/>
            <a:chOff x="229783" y="6400800"/>
            <a:chExt cx="4036233" cy="270845"/>
          </a:xfrm>
        </p:grpSpPr>
        <p:sp>
          <p:nvSpPr>
            <p:cNvPr id="6" name="Freeform 5"/>
            <p:cNvSpPr/>
            <p:nvPr/>
          </p:nvSpPr>
          <p:spPr>
            <a:xfrm>
              <a:off x="229783"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900" b="0" kern="1200" dirty="0">
                  <a:solidFill>
                    <a:schemeClr val="bg1"/>
                  </a:solidFill>
                </a:rPr>
                <a:t>Importance</a:t>
              </a:r>
            </a:p>
          </p:txBody>
        </p:sp>
        <p:sp>
          <p:nvSpPr>
            <p:cNvPr id="7" name="Freeform 6"/>
            <p:cNvSpPr/>
            <p:nvPr/>
          </p:nvSpPr>
          <p:spPr>
            <a:xfrm>
              <a:off x="1527143"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900" kern="1200" dirty="0">
                  <a:solidFill>
                    <a:schemeClr val="bg1"/>
                  </a:solidFill>
                </a:rPr>
                <a:t>Topographic Maps</a:t>
              </a:r>
            </a:p>
          </p:txBody>
        </p:sp>
        <p:sp>
          <p:nvSpPr>
            <p:cNvPr id="8" name="Freeform 7"/>
            <p:cNvSpPr/>
            <p:nvPr/>
          </p:nvSpPr>
          <p:spPr>
            <a:xfrm>
              <a:off x="282450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900" kern="1200" dirty="0">
                  <a:solidFill>
                    <a:schemeClr val="bg1"/>
                  </a:solidFill>
                </a:rPr>
                <a:t>Online Tools</a:t>
              </a:r>
            </a:p>
          </p:txBody>
        </p:sp>
      </p:grpSp>
      <p:sp>
        <p:nvSpPr>
          <p:cNvPr id="11" name="Title 10"/>
          <p:cNvSpPr>
            <a:spLocks noGrp="1"/>
          </p:cNvSpPr>
          <p:nvPr>
            <p:ph type="title"/>
          </p:nvPr>
        </p:nvSpPr>
        <p:spPr/>
        <p:txBody>
          <a:bodyPr/>
          <a:lstStyle/>
          <a:p>
            <a:endParaRPr lang="en-US"/>
          </a:p>
        </p:txBody>
      </p:sp>
      <p:sp>
        <p:nvSpPr>
          <p:cNvPr id="13" name="Text Placeholder 12"/>
          <p:cNvSpPr>
            <a:spLocks noGrp="1"/>
          </p:cNvSpPr>
          <p:nvPr>
            <p:ph type="body" idx="2"/>
          </p:nvPr>
        </p:nvSpPr>
        <p:spPr/>
        <p:txBody>
          <a:bodyPr/>
          <a:lstStyle/>
          <a:p>
            <a:endParaRPr lang="en-US"/>
          </a:p>
        </p:txBody>
      </p:sp>
      <p:sp>
        <p:nvSpPr>
          <p:cNvPr id="12" name="Content Placeholder 11"/>
          <p:cNvSpPr>
            <a:spLocks noGrp="1"/>
          </p:cNvSpPr>
          <p:nvPr>
            <p:ph sz="half" idx="1"/>
          </p:nvPr>
        </p:nvSpPr>
        <p:spPr/>
        <p:txBody>
          <a:bodyPr/>
          <a:lstStyle/>
          <a:p>
            <a:endParaRPr lang="en-US"/>
          </a:p>
        </p:txBody>
      </p:sp>
      <p:pic>
        <p:nvPicPr>
          <p:cNvPr id="14" name="Content Placeholder 3"/>
          <p:cNvPicPr>
            <a:picLocks noChangeAspect="1"/>
          </p:cNvPicPr>
          <p:nvPr/>
        </p:nvPicPr>
        <p:blipFill rotWithShape="1">
          <a:blip r:embed="rId5">
            <a:extLst>
              <a:ext uri="{28A0092B-C50C-407E-A947-70E740481C1C}">
                <a14:useLocalDpi xmlns:a14="http://schemas.microsoft.com/office/drawing/2010/main" val="0"/>
              </a:ext>
            </a:extLst>
          </a:blip>
          <a:srcRect r="505" b="8356"/>
          <a:stretch/>
        </p:blipFill>
        <p:spPr>
          <a:xfrm>
            <a:off x="1" y="0"/>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 name="Audio 1">
            <a:hlinkClick r:id="" action="ppaction://media"/>
          </p:cNvPr>
          <p:cNvPicPr>
            <a:picLocks noChangeAspect="1"/>
          </p:cNvPicPr>
          <p:nvPr>
            <a:audioFile r:link="rId1"/>
            <p:extLst>
              <p:ext uri="{DAA4B4D4-6D71-4841-9C94-3DE7FCFB9230}">
                <p14:media xmlns:p14="http://schemas.microsoft.com/office/powerpoint/2010/main" r:embed="rId2">
                  <p14:trim st="519" end="267.9795"/>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6713185"/>
      </p:ext>
    </p:extLst>
  </p:cSld>
  <p:clrMapOvr>
    <a:masterClrMapping/>
  </p:clrMapOvr>
  <mc:AlternateContent xmlns:mc="http://schemas.openxmlformats.org/markup-compatibility/2006" xmlns:p14="http://schemas.microsoft.com/office/powerpoint/2010/main">
    <mc:Choice Requires="p14">
      <p:transition spd="slow" p14:dur="2000" advTm="9195"/>
    </mc:Choice>
    <mc:Fallback xmlns="">
      <p:transition spd="slow" advTm="9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6" presetClass="emph" presetSubtype="0" autoRev="1" fill="hold" nodeType="withEffect">
                                  <p:stCondLst>
                                    <p:cond delay="0"/>
                                  </p:stCondLst>
                                  <p:childTnLst>
                                    <p:animScale>
                                      <p:cBhvr>
                                        <p:cTn id="8" dur="1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rotWithShape="1">
          <a:blip r:embed="rId5">
            <a:extLst>
              <a:ext uri="{28A0092B-C50C-407E-A947-70E740481C1C}">
                <a14:useLocalDpi xmlns:a14="http://schemas.microsoft.com/office/drawing/2010/main" val="0"/>
              </a:ext>
            </a:extLst>
          </a:blip>
          <a:srcRect b="7878"/>
          <a:stretch/>
        </p:blipFill>
        <p:spPr>
          <a:xfrm>
            <a:off x="0" y="0"/>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0" name="Title 9"/>
          <p:cNvSpPr>
            <a:spLocks noGrp="1"/>
          </p:cNvSpPr>
          <p:nvPr>
            <p:ph type="title"/>
          </p:nvPr>
        </p:nvSpPr>
        <p:spPr/>
        <p:txBody>
          <a:bodyPr/>
          <a:lstStyle/>
          <a:p>
            <a:endParaRPr lang="en-US"/>
          </a:p>
        </p:txBody>
      </p:sp>
      <p:sp>
        <p:nvSpPr>
          <p:cNvPr id="11" name="Content Placeholder 10"/>
          <p:cNvSpPr>
            <a:spLocks noGrp="1"/>
          </p:cNvSpPr>
          <p:nvPr>
            <p:ph sz="half" idx="1"/>
          </p:nvPr>
        </p:nvSpPr>
        <p:spPr/>
        <p:txBody>
          <a:bodyPr/>
          <a:lstStyle/>
          <a:p>
            <a:endParaRPr lang="en-US"/>
          </a:p>
        </p:txBody>
      </p:sp>
      <p:sp>
        <p:nvSpPr>
          <p:cNvPr id="12" name="Text Placeholder 11"/>
          <p:cNvSpPr>
            <a:spLocks noGrp="1"/>
          </p:cNvSpPr>
          <p:nvPr>
            <p:ph type="body" idx="2"/>
          </p:nvPr>
        </p:nvSpPr>
        <p:spPr/>
        <p:txBody>
          <a:bodyPr/>
          <a:lstStyle/>
          <a:p>
            <a:endParaRPr lang="en-US"/>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983" end="570.746"/>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0799632"/>
      </p:ext>
    </p:extLst>
  </p:cSld>
  <p:clrMapOvr>
    <a:masterClrMapping/>
  </p:clrMapOvr>
  <mc:AlternateContent xmlns:mc="http://schemas.openxmlformats.org/markup-compatibility/2006" xmlns:p14="http://schemas.microsoft.com/office/powerpoint/2010/main">
    <mc:Choice Requires="p14">
      <p:transition spd="slow" p14:dur="2000" advTm="16168"/>
    </mc:Choice>
    <mc:Fallback xmlns="">
      <p:transition spd="slow" advTm="16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rotWithShape="1">
          <a:blip r:embed="rId5">
            <a:extLst>
              <a:ext uri="{28A0092B-C50C-407E-A947-70E740481C1C}">
                <a14:useLocalDpi xmlns:a14="http://schemas.microsoft.com/office/drawing/2010/main" val="0"/>
              </a:ext>
            </a:extLst>
          </a:blip>
          <a:srcRect b="8041"/>
          <a:stretch/>
        </p:blipFill>
        <p:spPr>
          <a:xfrm>
            <a:off x="0" y="0"/>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0" name="Title 9"/>
          <p:cNvSpPr>
            <a:spLocks noGrp="1"/>
          </p:cNvSpPr>
          <p:nvPr>
            <p:ph type="title"/>
          </p:nvPr>
        </p:nvSpPr>
        <p:spPr/>
        <p:txBody>
          <a:bodyPr/>
          <a:lstStyle/>
          <a:p>
            <a:endParaRPr lang="en-US"/>
          </a:p>
        </p:txBody>
      </p:sp>
      <p:sp>
        <p:nvSpPr>
          <p:cNvPr id="11" name="Content Placeholder 10"/>
          <p:cNvSpPr>
            <a:spLocks noGrp="1"/>
          </p:cNvSpPr>
          <p:nvPr>
            <p:ph sz="half" idx="1"/>
          </p:nvPr>
        </p:nvSpPr>
        <p:spPr/>
        <p:txBody>
          <a:bodyPr/>
          <a:lstStyle/>
          <a:p>
            <a:endParaRPr lang="en-US"/>
          </a:p>
        </p:txBody>
      </p:sp>
      <p:sp>
        <p:nvSpPr>
          <p:cNvPr id="12" name="Text Placeholder 11"/>
          <p:cNvSpPr>
            <a:spLocks noGrp="1"/>
          </p:cNvSpPr>
          <p:nvPr>
            <p:ph type="body" idx="2"/>
          </p:nvPr>
        </p:nvSpPr>
        <p:spPr/>
        <p:txBody>
          <a:bodyPr/>
          <a:lstStyle/>
          <a:p>
            <a:endParaRPr lang="en-US"/>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787" end="600.5986"/>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5298285"/>
      </p:ext>
    </p:extLst>
  </p:cSld>
  <p:clrMapOvr>
    <a:masterClrMapping/>
  </p:clrMapOvr>
  <mc:AlternateContent xmlns:mc="http://schemas.openxmlformats.org/markup-compatibility/2006" xmlns:p14="http://schemas.microsoft.com/office/powerpoint/2010/main">
    <mc:Choice Requires="p14">
      <p:transition spd="slow" p14:dur="2000" advTm="9653"/>
    </mc:Choice>
    <mc:Fallback xmlns="">
      <p:transition spd="slow" advTm="9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rotWithShape="1">
          <a:blip r:embed="rId5">
            <a:extLst>
              <a:ext uri="{28A0092B-C50C-407E-A947-70E740481C1C}">
                <a14:useLocalDpi xmlns:a14="http://schemas.microsoft.com/office/drawing/2010/main" val="0"/>
              </a:ext>
            </a:extLst>
          </a:blip>
          <a:srcRect r="1355" b="8041"/>
          <a:stretch/>
        </p:blipFill>
        <p:spPr>
          <a:xfrm>
            <a:off x="0" y="0"/>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0" name="Title 9"/>
          <p:cNvSpPr>
            <a:spLocks noGrp="1"/>
          </p:cNvSpPr>
          <p:nvPr>
            <p:ph type="title"/>
          </p:nvPr>
        </p:nvSpPr>
        <p:spPr/>
        <p:txBody>
          <a:bodyPr/>
          <a:lstStyle/>
          <a:p>
            <a:endParaRPr lang="en-US"/>
          </a:p>
        </p:txBody>
      </p:sp>
      <p:sp>
        <p:nvSpPr>
          <p:cNvPr id="11" name="Content Placeholder 10"/>
          <p:cNvSpPr>
            <a:spLocks noGrp="1"/>
          </p:cNvSpPr>
          <p:nvPr>
            <p:ph sz="half" idx="1"/>
          </p:nvPr>
        </p:nvSpPr>
        <p:spPr/>
        <p:txBody>
          <a:bodyPr/>
          <a:lstStyle/>
          <a:p>
            <a:endParaRPr lang="en-US"/>
          </a:p>
        </p:txBody>
      </p:sp>
      <p:sp>
        <p:nvSpPr>
          <p:cNvPr id="12" name="Text Placeholder 11"/>
          <p:cNvSpPr>
            <a:spLocks noGrp="1"/>
          </p:cNvSpPr>
          <p:nvPr>
            <p:ph type="body" idx="2"/>
          </p:nvPr>
        </p:nvSpPr>
        <p:spPr/>
        <p:txBody>
          <a:bodyPr/>
          <a:lstStyle/>
          <a:p>
            <a:endParaRPr lang="en-US"/>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792" end="509.1927"/>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8766285"/>
      </p:ext>
    </p:extLst>
  </p:cSld>
  <p:clrMapOvr>
    <a:masterClrMapping/>
  </p:clrMapOvr>
  <mc:AlternateContent xmlns:mc="http://schemas.openxmlformats.org/markup-compatibility/2006" xmlns:p14="http://schemas.microsoft.com/office/powerpoint/2010/main">
    <mc:Choice Requires="p14">
      <p:transition spd="slow" p14:dur="2000" advTm="12676"/>
    </mc:Choice>
    <mc:Fallback xmlns="">
      <p:transition spd="slow" advTm="12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WATERSHED MAPPING</a:t>
            </a:r>
          </a:p>
        </p:txBody>
      </p:sp>
      <p:sp>
        <p:nvSpPr>
          <p:cNvPr id="3" name="Text Placeholder 2"/>
          <p:cNvSpPr>
            <a:spLocks noGrp="1"/>
          </p:cNvSpPr>
          <p:nvPr>
            <p:ph type="body" idx="1"/>
          </p:nvPr>
        </p:nvSpPr>
        <p:spPr/>
        <p:txBody>
          <a:bodyPr/>
          <a:lstStyle/>
          <a:p>
            <a:endParaRPr lang="en-US" dirty="0"/>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268" end="857.1473"/>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4671408"/>
      </p:ext>
    </p:extLst>
  </p:cSld>
  <p:clrMapOvr>
    <a:masterClrMapping/>
  </p:clrMapOvr>
  <mc:AlternateContent xmlns:mc="http://schemas.openxmlformats.org/markup-compatibility/2006" xmlns:p14="http://schemas.microsoft.com/office/powerpoint/2010/main">
    <mc:Choice Requires="p14">
      <p:transition spd="slow" p14:dur="2000" advTm="5165"/>
    </mc:Choice>
    <mc:Fallback xmlns="">
      <p:transition spd="slow" advTm="5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rotWithShape="1">
          <a:blip r:embed="rId5">
            <a:extLst>
              <a:ext uri="{28A0092B-C50C-407E-A947-70E740481C1C}">
                <a14:useLocalDpi xmlns:a14="http://schemas.microsoft.com/office/drawing/2010/main" val="0"/>
              </a:ext>
            </a:extLst>
          </a:blip>
          <a:srcRect r="2710" b="8041"/>
          <a:stretch/>
        </p:blipFill>
        <p:spPr>
          <a:xfrm>
            <a:off x="0" y="0"/>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0" name="Title 9"/>
          <p:cNvSpPr>
            <a:spLocks noGrp="1"/>
          </p:cNvSpPr>
          <p:nvPr>
            <p:ph type="title"/>
          </p:nvPr>
        </p:nvSpPr>
        <p:spPr/>
        <p:txBody>
          <a:bodyPr/>
          <a:lstStyle/>
          <a:p>
            <a:endParaRPr lang="en-US"/>
          </a:p>
        </p:txBody>
      </p:sp>
      <p:sp>
        <p:nvSpPr>
          <p:cNvPr id="11" name="Content Placeholder 10"/>
          <p:cNvSpPr>
            <a:spLocks noGrp="1"/>
          </p:cNvSpPr>
          <p:nvPr>
            <p:ph sz="half" idx="1"/>
          </p:nvPr>
        </p:nvSpPr>
        <p:spPr/>
        <p:txBody>
          <a:bodyPr/>
          <a:lstStyle/>
          <a:p>
            <a:endParaRPr lang="en-US"/>
          </a:p>
        </p:txBody>
      </p:sp>
      <p:sp>
        <p:nvSpPr>
          <p:cNvPr id="12" name="Text Placeholder 11"/>
          <p:cNvSpPr>
            <a:spLocks noGrp="1"/>
          </p:cNvSpPr>
          <p:nvPr>
            <p:ph type="body" idx="2"/>
          </p:nvPr>
        </p:nvSpPr>
        <p:spPr/>
        <p:txBody>
          <a:bodyPr/>
          <a:lstStyle/>
          <a:p>
            <a:endParaRPr lang="en-US"/>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738" end="826.2834"/>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8725749"/>
      </p:ext>
    </p:extLst>
  </p:cSld>
  <p:clrMapOvr>
    <a:masterClrMapping/>
  </p:clrMapOvr>
  <mc:AlternateContent xmlns:mc="http://schemas.openxmlformats.org/markup-compatibility/2006" xmlns:p14="http://schemas.microsoft.com/office/powerpoint/2010/main">
    <mc:Choice Requires="p14">
      <p:transition spd="slow" p14:dur="2000" advTm="27654"/>
    </mc:Choice>
    <mc:Fallback xmlns="">
      <p:transition spd="slow" advTm="27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rotWithShape="1">
          <a:blip r:embed="rId5">
            <a:extLst>
              <a:ext uri="{28A0092B-C50C-407E-A947-70E740481C1C}">
                <a14:useLocalDpi xmlns:a14="http://schemas.microsoft.com/office/drawing/2010/main" val="0"/>
              </a:ext>
            </a:extLst>
          </a:blip>
          <a:srcRect r="1626" b="8041"/>
          <a:stretch/>
        </p:blipFill>
        <p:spPr>
          <a:xfrm>
            <a:off x="0" y="0"/>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0" name="Title 9"/>
          <p:cNvSpPr>
            <a:spLocks noGrp="1"/>
          </p:cNvSpPr>
          <p:nvPr>
            <p:ph type="title"/>
          </p:nvPr>
        </p:nvSpPr>
        <p:spPr/>
        <p:txBody>
          <a:bodyPr/>
          <a:lstStyle/>
          <a:p>
            <a:endParaRPr lang="en-US"/>
          </a:p>
        </p:txBody>
      </p:sp>
      <p:sp>
        <p:nvSpPr>
          <p:cNvPr id="11" name="Content Placeholder 10"/>
          <p:cNvSpPr>
            <a:spLocks noGrp="1"/>
          </p:cNvSpPr>
          <p:nvPr>
            <p:ph sz="half" idx="1"/>
          </p:nvPr>
        </p:nvSpPr>
        <p:spPr/>
        <p:txBody>
          <a:bodyPr/>
          <a:lstStyle/>
          <a:p>
            <a:endParaRPr lang="en-US"/>
          </a:p>
        </p:txBody>
      </p:sp>
      <p:sp>
        <p:nvSpPr>
          <p:cNvPr id="12" name="Text Placeholder 11"/>
          <p:cNvSpPr>
            <a:spLocks noGrp="1"/>
          </p:cNvSpPr>
          <p:nvPr>
            <p:ph type="body" idx="2"/>
          </p:nvPr>
        </p:nvSpPr>
        <p:spPr/>
        <p:txBody>
          <a:bodyPr/>
          <a:lstStyle/>
          <a:p>
            <a:endParaRPr lang="en-US"/>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793" end="713.0249"/>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267063"/>
      </p:ext>
    </p:extLst>
  </p:cSld>
  <p:clrMapOvr>
    <a:masterClrMapping/>
  </p:clrMapOvr>
  <mc:AlternateContent xmlns:mc="http://schemas.openxmlformats.org/markup-compatibility/2006" xmlns:p14="http://schemas.microsoft.com/office/powerpoint/2010/main">
    <mc:Choice Requires="p14">
      <p:transition spd="slow" p14:dur="2000" advTm="16658"/>
    </mc:Choice>
    <mc:Fallback xmlns="">
      <p:transition spd="slow" advTm="16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rotWithShape="1">
          <a:blip r:embed="rId5">
            <a:extLst>
              <a:ext uri="{28A0092B-C50C-407E-A947-70E740481C1C}">
                <a14:useLocalDpi xmlns:a14="http://schemas.microsoft.com/office/drawing/2010/main" val="0"/>
              </a:ext>
            </a:extLst>
          </a:blip>
          <a:srcRect r="1897" b="8205"/>
          <a:stretch/>
        </p:blipFill>
        <p:spPr>
          <a:xfrm>
            <a:off x="0" y="0"/>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0" name="Title 9"/>
          <p:cNvSpPr>
            <a:spLocks noGrp="1"/>
          </p:cNvSpPr>
          <p:nvPr>
            <p:ph type="title"/>
          </p:nvPr>
        </p:nvSpPr>
        <p:spPr/>
        <p:txBody>
          <a:bodyPr/>
          <a:lstStyle/>
          <a:p>
            <a:endParaRPr lang="en-US"/>
          </a:p>
        </p:txBody>
      </p:sp>
      <p:sp>
        <p:nvSpPr>
          <p:cNvPr id="11" name="Content Placeholder 10"/>
          <p:cNvSpPr>
            <a:spLocks noGrp="1"/>
          </p:cNvSpPr>
          <p:nvPr>
            <p:ph sz="half" idx="1"/>
          </p:nvPr>
        </p:nvSpPr>
        <p:spPr/>
        <p:txBody>
          <a:bodyPr/>
          <a:lstStyle/>
          <a:p>
            <a:endParaRPr lang="en-US" dirty="0"/>
          </a:p>
        </p:txBody>
      </p:sp>
      <p:sp>
        <p:nvSpPr>
          <p:cNvPr id="12" name="Text Placeholder 11"/>
          <p:cNvSpPr>
            <a:spLocks noGrp="1"/>
          </p:cNvSpPr>
          <p:nvPr>
            <p:ph type="body" idx="2"/>
          </p:nvPr>
        </p:nvSpPr>
        <p:spPr/>
        <p:txBody>
          <a:bodyPr/>
          <a:lstStyle/>
          <a:p>
            <a:endParaRPr lang="en-US"/>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467" end="216.5396"/>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8091204"/>
      </p:ext>
    </p:extLst>
  </p:cSld>
  <p:clrMapOvr>
    <a:masterClrMapping/>
  </p:clrMapOvr>
  <mc:AlternateContent xmlns:mc="http://schemas.openxmlformats.org/markup-compatibility/2006" xmlns:p14="http://schemas.microsoft.com/office/powerpoint/2010/main">
    <mc:Choice Requires="p14">
      <p:transition spd="slow" p14:dur="2000" advTm="9143"/>
    </mc:Choice>
    <mc:Fallback xmlns="">
      <p:transition spd="slow" advTm="9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rotWithShape="1">
          <a:blip r:embed="rId5">
            <a:extLst>
              <a:ext uri="{28A0092B-C50C-407E-A947-70E740481C1C}">
                <a14:useLocalDpi xmlns:a14="http://schemas.microsoft.com/office/drawing/2010/main" val="0"/>
              </a:ext>
            </a:extLst>
          </a:blip>
          <a:srcRect r="1219" b="8205"/>
          <a:stretch/>
        </p:blipFill>
        <p:spPr>
          <a:xfrm>
            <a:off x="0" y="0"/>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0" name="Title 9"/>
          <p:cNvSpPr>
            <a:spLocks noGrp="1"/>
          </p:cNvSpPr>
          <p:nvPr>
            <p:ph type="title"/>
          </p:nvPr>
        </p:nvSpPr>
        <p:spPr/>
        <p:txBody>
          <a:bodyPr/>
          <a:lstStyle/>
          <a:p>
            <a:endParaRPr lang="en-US"/>
          </a:p>
        </p:txBody>
      </p:sp>
      <p:sp>
        <p:nvSpPr>
          <p:cNvPr id="11" name="Content Placeholder 10"/>
          <p:cNvSpPr>
            <a:spLocks noGrp="1"/>
          </p:cNvSpPr>
          <p:nvPr>
            <p:ph sz="half" idx="1"/>
          </p:nvPr>
        </p:nvSpPr>
        <p:spPr/>
        <p:txBody>
          <a:bodyPr/>
          <a:lstStyle/>
          <a:p>
            <a:endParaRPr lang="en-US"/>
          </a:p>
        </p:txBody>
      </p:sp>
      <p:sp>
        <p:nvSpPr>
          <p:cNvPr id="12" name="Text Placeholder 11"/>
          <p:cNvSpPr>
            <a:spLocks noGrp="1"/>
          </p:cNvSpPr>
          <p:nvPr>
            <p:ph type="body" idx="2"/>
          </p:nvPr>
        </p:nvSpPr>
        <p:spPr/>
        <p:txBody>
          <a:bodyPr/>
          <a:lstStyle/>
          <a:p>
            <a:endParaRPr lang="en-US"/>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624" end="459.0385"/>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76867529"/>
      </p:ext>
    </p:extLst>
  </p:cSld>
  <p:clrMapOvr>
    <a:masterClrMapping/>
  </p:clrMapOvr>
  <mc:AlternateContent xmlns:mc="http://schemas.openxmlformats.org/markup-compatibility/2006" xmlns:p14="http://schemas.microsoft.com/office/powerpoint/2010/main">
    <mc:Choice Requires="p14">
      <p:transition spd="slow" p14:dur="2000" advTm="9715"/>
    </mc:Choice>
    <mc:Fallback xmlns="">
      <p:transition spd="slow" advTm="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rotWithShape="1">
          <a:blip r:embed="rId5">
            <a:extLst>
              <a:ext uri="{28A0092B-C50C-407E-A947-70E740481C1C}">
                <a14:useLocalDpi xmlns:a14="http://schemas.microsoft.com/office/drawing/2010/main" val="0"/>
              </a:ext>
            </a:extLst>
          </a:blip>
          <a:srcRect r="2168" b="8205"/>
          <a:stretch/>
        </p:blipFill>
        <p:spPr>
          <a:xfrm>
            <a:off x="0" y="0"/>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7" name="Title 6"/>
          <p:cNvSpPr>
            <a:spLocks noGrp="1"/>
          </p:cNvSpPr>
          <p:nvPr>
            <p:ph type="title"/>
          </p:nvPr>
        </p:nvSpPr>
        <p:spPr/>
        <p:txBody>
          <a:bodyPr/>
          <a:lstStyle/>
          <a:p>
            <a:endParaRPr lang="en-US"/>
          </a:p>
        </p:txBody>
      </p:sp>
      <p:sp>
        <p:nvSpPr>
          <p:cNvPr id="8" name="Content Placeholder 7"/>
          <p:cNvSpPr>
            <a:spLocks noGrp="1"/>
          </p:cNvSpPr>
          <p:nvPr>
            <p:ph sz="half" idx="1"/>
          </p:nvPr>
        </p:nvSpPr>
        <p:spPr/>
        <p:txBody>
          <a:bodyPr/>
          <a:lstStyle/>
          <a:p>
            <a:endParaRPr lang="en-US"/>
          </a:p>
        </p:txBody>
      </p:sp>
      <p:sp>
        <p:nvSpPr>
          <p:cNvPr id="9" name="Text Placeholder 8"/>
          <p:cNvSpPr>
            <a:spLocks noGrp="1"/>
          </p:cNvSpPr>
          <p:nvPr>
            <p:ph type="body" idx="2"/>
          </p:nvPr>
        </p:nvSpPr>
        <p:spPr/>
        <p:txBody>
          <a:bodyPr/>
          <a:lstStyle/>
          <a:p>
            <a:endParaRPr lang="en-US"/>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596" end="819.3968"/>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1266793"/>
      </p:ext>
    </p:extLst>
  </p:cSld>
  <p:clrMapOvr>
    <a:masterClrMapping/>
  </p:clrMapOvr>
  <mc:AlternateContent xmlns:mc="http://schemas.openxmlformats.org/markup-compatibility/2006" xmlns:p14="http://schemas.microsoft.com/office/powerpoint/2010/main">
    <mc:Choice Requires="p14">
      <p:transition spd="slow" p14:dur="2000" advTm="20846"/>
    </mc:Choice>
    <mc:Fallback xmlns="">
      <p:transition spd="slow" advTm="2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rotWithShape="1">
          <a:blip r:embed="rId5">
            <a:extLst>
              <a:ext uri="{28A0092B-C50C-407E-A947-70E740481C1C}">
                <a14:useLocalDpi xmlns:a14="http://schemas.microsoft.com/office/drawing/2010/main" val="0"/>
              </a:ext>
            </a:extLst>
          </a:blip>
          <a:srcRect b="8532"/>
          <a:stretch/>
        </p:blipFill>
        <p:spPr>
          <a:xfrm>
            <a:off x="0" y="0"/>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7" name="Title 6"/>
          <p:cNvSpPr>
            <a:spLocks noGrp="1"/>
          </p:cNvSpPr>
          <p:nvPr>
            <p:ph type="title"/>
          </p:nvPr>
        </p:nvSpPr>
        <p:spPr/>
        <p:txBody>
          <a:bodyPr/>
          <a:lstStyle/>
          <a:p>
            <a:endParaRPr lang="en-US"/>
          </a:p>
        </p:txBody>
      </p:sp>
      <p:sp>
        <p:nvSpPr>
          <p:cNvPr id="8" name="Content Placeholder 7"/>
          <p:cNvSpPr>
            <a:spLocks noGrp="1"/>
          </p:cNvSpPr>
          <p:nvPr>
            <p:ph sz="half" idx="1"/>
          </p:nvPr>
        </p:nvSpPr>
        <p:spPr/>
        <p:txBody>
          <a:bodyPr/>
          <a:lstStyle/>
          <a:p>
            <a:endParaRPr lang="en-US"/>
          </a:p>
        </p:txBody>
      </p:sp>
      <p:sp>
        <p:nvSpPr>
          <p:cNvPr id="9" name="Text Placeholder 8"/>
          <p:cNvSpPr>
            <a:spLocks noGrp="1"/>
          </p:cNvSpPr>
          <p:nvPr>
            <p:ph type="body" idx="2"/>
          </p:nvPr>
        </p:nvSpPr>
        <p:spPr/>
        <p:txBody>
          <a:bodyPr/>
          <a:lstStyle/>
          <a:p>
            <a:endParaRPr lang="en-US"/>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828" end="861.6099"/>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28701966"/>
      </p:ext>
    </p:extLst>
  </p:cSld>
  <p:clrMapOvr>
    <a:masterClrMapping/>
  </p:clrMapOvr>
  <mc:AlternateContent xmlns:mc="http://schemas.openxmlformats.org/markup-compatibility/2006" xmlns:p14="http://schemas.microsoft.com/office/powerpoint/2010/main">
    <mc:Choice Requires="p14">
      <p:transition spd="slow" p14:dur="2000" advTm="24361"/>
    </mc:Choice>
    <mc:Fallback xmlns="">
      <p:transition spd="slow" advTm="24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460" x="884238" y="5099050"/>
          <p14:tracePt t="7774" x="901700" y="5099050"/>
          <p14:tracePt t="7781" x="973138" y="5099050"/>
          <p14:tracePt t="7788" x="1133475" y="5108575"/>
          <p14:tracePt t="7804" x="1357313" y="5116513"/>
          <p14:tracePt t="7821" x="1598613" y="5116513"/>
          <p14:tracePt t="7838" x="1857375" y="5116513"/>
          <p14:tracePt t="7854" x="2108200" y="5081588"/>
          <p14:tracePt t="7871" x="2428875" y="4956175"/>
          <p14:tracePt t="7888" x="2928938" y="4803775"/>
          <p14:tracePt t="7896" x="3133725" y="4751388"/>
          <p14:tracePt t="7905" x="3367088" y="4687888"/>
          <p14:tracePt t="7921" x="3867150" y="4554538"/>
          <p14:tracePt t="7937" x="4313238" y="4411663"/>
          <p14:tracePt t="7954" x="4554538" y="4322763"/>
          <p14:tracePt t="7971" x="4687888" y="4259263"/>
          <p14:tracePt t="7987" x="4714875" y="4232275"/>
          <p14:tracePt t="8004" x="4724400" y="4224338"/>
          <p14:tracePt t="8021" x="4741863" y="4214813"/>
          <p14:tracePt t="8037" x="4813300" y="4170363"/>
          <p14:tracePt t="8054" x="4956175" y="4098925"/>
          <p14:tracePt t="8071" x="5062538" y="4027488"/>
          <p14:tracePt t="8088" x="5116513" y="3973513"/>
          <p14:tracePt t="8104" x="5143500" y="3956050"/>
          <p14:tracePt t="8121" x="5153025" y="3946525"/>
          <p14:tracePt t="8137" x="5180013" y="3929063"/>
          <p14:tracePt t="8141" x="5187950" y="3919538"/>
          <p14:tracePt t="8155" x="5214938" y="3911600"/>
          <p14:tracePt t="8171" x="5224463" y="3894138"/>
          <p14:tracePt t="8234" x="5214938" y="3894138"/>
          <p14:tracePt t="8242" x="5170488" y="3875088"/>
          <p14:tracePt t="8254" x="5116513" y="3875088"/>
          <p14:tracePt t="8271" x="4946650" y="3840163"/>
          <p14:tracePt t="8288" x="4813300" y="3803650"/>
          <p14:tracePt t="8304" x="4776788" y="3786188"/>
          <p14:tracePt t="8390" x="4768850" y="3786188"/>
          <p14:tracePt t="8484" x="4759325" y="3786188"/>
          <p14:tracePt t="8491" x="4751388" y="3786188"/>
          <p14:tracePt t="8504" x="4741863" y="3795713"/>
          <p14:tracePt t="8531" x="4732338" y="3803650"/>
          <p14:tracePt t="8538" x="4732338" y="3813175"/>
          <p14:tracePt t="8554" x="4732338" y="3848100"/>
          <p14:tracePt t="8571" x="4732338" y="3875088"/>
          <p14:tracePt t="8588" x="4724400" y="3919538"/>
          <p14:tracePt t="8604" x="4724400" y="3956050"/>
          <p14:tracePt t="8621" x="4724400" y="3990975"/>
          <p14:tracePt t="8638" x="4714875" y="4010025"/>
          <p14:tracePt t="8642" x="4714875" y="4027488"/>
          <p14:tracePt t="8729" x="4705350" y="4037013"/>
          <p14:tracePt t="8772" x="4697413" y="4037013"/>
          <p14:tracePt t="8780" x="4697413" y="4044950"/>
          <p14:tracePt t="8793" x="4687888" y="4044950"/>
          <p14:tracePt t="8804" x="4679950" y="4054475"/>
          <p14:tracePt t="8821" x="4660900" y="4062413"/>
          <p14:tracePt t="8838" x="4660900" y="4071938"/>
          <p14:tracePt t="8855" x="4643438" y="4081463"/>
          <p14:tracePt t="8896" x="4633913" y="4081463"/>
          <p14:tracePt t="9861" x="4633913" y="4089400"/>
          <p14:tracePt t="9951" x="4652963" y="4081463"/>
          <p14:tracePt t="9962" x="4660900" y="4071938"/>
          <p14:tracePt t="9975" x="4679950" y="4062413"/>
          <p14:tracePt t="9988" x="4687888" y="4054475"/>
          <p14:tracePt t="10004" x="4714875" y="4037013"/>
          <p14:tracePt t="10021" x="4714875" y="4027488"/>
          <p14:tracePt t="10037" x="4732338" y="4027488"/>
          <p14:tracePt t="10054" x="4751388" y="4010025"/>
          <p14:tracePt t="10071" x="4768850" y="4010025"/>
          <p14:tracePt t="10088" x="4776788" y="3990975"/>
          <p14:tracePt t="10104" x="4795838" y="3973513"/>
          <p14:tracePt t="10121" x="4813300" y="3946525"/>
          <p14:tracePt t="10137" x="4822825" y="3919538"/>
          <p14:tracePt t="10141" x="4822825" y="3911600"/>
          <p14:tracePt t="10154" x="4830763" y="3884613"/>
          <p14:tracePt t="10171" x="4840288" y="3857625"/>
          <p14:tracePt t="10188" x="4840288" y="3840163"/>
          <p14:tracePt t="10204" x="4840288" y="3830638"/>
          <p14:tracePt t="10222" x="4840288" y="3822700"/>
          <p14:tracePt t="10237" x="4840288" y="3813175"/>
          <p14:tracePt t="10254" x="4840288" y="3803650"/>
          <p14:tracePt t="10271" x="4803775" y="3803650"/>
          <p14:tracePt t="10287" x="4776788" y="3795713"/>
          <p14:tracePt t="10304" x="4741863" y="3776663"/>
          <p14:tracePt t="10321" x="4697413" y="3751263"/>
          <p14:tracePt t="10337" x="4670425" y="3751263"/>
          <p14:tracePt t="10354" x="4660900" y="3741738"/>
          <p14:tracePt t="10425" x="4652963" y="3741738"/>
          <p14:tracePt t="10429" x="4643438" y="3741738"/>
          <p14:tracePt t="10437" x="4633913" y="3741738"/>
          <p14:tracePt t="10454" x="4581525" y="3741738"/>
          <p14:tracePt t="10471" x="4537075" y="3741738"/>
          <p14:tracePt t="10487" x="4500563" y="3751263"/>
          <p14:tracePt t="10569" x="4491038" y="3759200"/>
          <p14:tracePt t="10578" x="4473575" y="3768725"/>
          <p14:tracePt t="10588" x="4473575" y="3786188"/>
          <p14:tracePt t="10605" x="4446588" y="3848100"/>
          <p14:tracePt t="10621" x="4419600" y="3894138"/>
          <p14:tracePt t="10637" x="4384675" y="3973513"/>
          <p14:tracePt t="10640" x="4367213" y="3990975"/>
          <p14:tracePt t="10655" x="4357688" y="4044950"/>
          <p14:tracePt t="10671" x="4348163" y="4071938"/>
          <p14:tracePt t="10687" x="4348163" y="4098925"/>
          <p14:tracePt t="10705" x="4348163" y="4116388"/>
          <p14:tracePt t="10721" x="4348163" y="4125913"/>
          <p14:tracePt t="10737" x="4367213" y="4133850"/>
          <p14:tracePt t="10754" x="4375150" y="4143375"/>
          <p14:tracePt t="10771" x="4394200" y="4143375"/>
          <p14:tracePt t="10787" x="4402138" y="4143375"/>
          <p14:tracePt t="10804" x="4429125" y="4143375"/>
          <p14:tracePt t="10821" x="4446588" y="4152900"/>
          <p14:tracePt t="10838" x="4465638" y="4152900"/>
          <p14:tracePt t="10871" x="4491038" y="4152900"/>
          <p14:tracePt t="10888" x="4518025" y="4152900"/>
          <p14:tracePt t="10895" x="4527550" y="4133850"/>
          <p14:tracePt t="10904" x="4537075" y="4116388"/>
          <p14:tracePt t="10921" x="4581525" y="4081463"/>
          <p14:tracePt t="10938" x="4589463" y="4054475"/>
          <p14:tracePt t="10971" x="4598988" y="4044950"/>
          <p14:tracePt t="15872" x="4589463" y="4044950"/>
          <p14:tracePt t="15877" x="4500563" y="4044950"/>
          <p14:tracePt t="15888" x="4465638" y="4044950"/>
          <p14:tracePt t="15895" x="4438650" y="4054475"/>
          <p14:tracePt t="15904" x="4419600" y="4054475"/>
          <p14:tracePt t="15920" x="4402138" y="4054475"/>
          <p14:tracePt t="15937" x="4367213" y="4062413"/>
          <p14:tracePt t="15954" x="4322763" y="4062413"/>
          <p14:tracePt t="15971" x="4268788" y="4062413"/>
          <p14:tracePt t="15987" x="4205288" y="4062413"/>
          <p14:tracePt t="16004" x="4152900" y="4071938"/>
          <p14:tracePt t="16020" x="4116388" y="4071938"/>
          <p14:tracePt t="16037" x="4098925" y="4054475"/>
          <p14:tracePt t="16054" x="4071938" y="4054475"/>
          <p14:tracePt t="16070" x="4054475" y="4044950"/>
          <p14:tracePt t="16109" x="4044950" y="4044950"/>
          <p14:tracePt t="16248" x="4044950" y="4037013"/>
          <p14:tracePt t="16260" x="4044950" y="4027488"/>
          <p14:tracePt t="16271" x="4044950" y="4017963"/>
          <p14:tracePt t="16287" x="4044950" y="4000500"/>
          <p14:tracePt t="16304" x="4062413" y="3990975"/>
          <p14:tracePt t="16321" x="4071938" y="3983038"/>
          <p14:tracePt t="16530" x="4071938" y="3973513"/>
          <p14:tracePt t="16538" x="4081463" y="3965575"/>
          <p14:tracePt t="16555" x="4089400" y="3946525"/>
          <p14:tracePt t="16587" x="4089400" y="3938588"/>
          <p14:tracePt t="23409" x="0" y="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rotWithShape="1">
          <a:blip r:embed="rId5">
            <a:extLst>
              <a:ext uri="{28A0092B-C50C-407E-A947-70E740481C1C}">
                <a14:useLocalDpi xmlns:a14="http://schemas.microsoft.com/office/drawing/2010/main" val="0"/>
              </a:ext>
            </a:extLst>
          </a:blip>
          <a:srcRect b="8368"/>
          <a:stretch/>
        </p:blipFill>
        <p:spPr>
          <a:xfrm>
            <a:off x="0" y="0"/>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7" name="Title 6"/>
          <p:cNvSpPr>
            <a:spLocks noGrp="1"/>
          </p:cNvSpPr>
          <p:nvPr>
            <p:ph type="title"/>
          </p:nvPr>
        </p:nvSpPr>
        <p:spPr/>
        <p:txBody>
          <a:bodyPr/>
          <a:lstStyle/>
          <a:p>
            <a:endParaRPr lang="en-US"/>
          </a:p>
        </p:txBody>
      </p:sp>
      <p:sp>
        <p:nvSpPr>
          <p:cNvPr id="9" name="Text Placeholder 8"/>
          <p:cNvSpPr>
            <a:spLocks noGrp="1"/>
          </p:cNvSpPr>
          <p:nvPr>
            <p:ph type="body" idx="2"/>
          </p:nvPr>
        </p:nvSpPr>
        <p:spPr/>
        <p:txBody>
          <a:bodyPr/>
          <a:lstStyle/>
          <a:p>
            <a:endParaRPr lang="en-US"/>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960" end="583.7528"/>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550835"/>
      </p:ext>
    </p:extLst>
  </p:cSld>
  <p:clrMapOvr>
    <a:masterClrMapping/>
  </p:clrMapOvr>
  <mc:AlternateContent xmlns:mc="http://schemas.openxmlformats.org/markup-compatibility/2006" xmlns:p14="http://schemas.microsoft.com/office/powerpoint/2010/main">
    <mc:Choice Requires="p14">
      <p:transition spd="slow" p14:dur="2000" advTm="12660"/>
    </mc:Choice>
    <mc:Fallback xmlns="">
      <p:transition spd="slow" advTm="12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rotWithShape="1">
          <a:blip r:embed="rId5">
            <a:extLst>
              <a:ext uri="{28A0092B-C50C-407E-A947-70E740481C1C}">
                <a14:useLocalDpi xmlns:a14="http://schemas.microsoft.com/office/drawing/2010/main" val="0"/>
              </a:ext>
            </a:extLst>
          </a:blip>
          <a:srcRect b="8695"/>
          <a:stretch/>
        </p:blipFill>
        <p:spPr>
          <a:xfrm>
            <a:off x="0" y="0"/>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7" name="Title 6"/>
          <p:cNvSpPr>
            <a:spLocks noGrp="1"/>
          </p:cNvSpPr>
          <p:nvPr>
            <p:ph type="title"/>
          </p:nvPr>
        </p:nvSpPr>
        <p:spPr/>
        <p:txBody>
          <a:bodyPr/>
          <a:lstStyle/>
          <a:p>
            <a:endParaRPr lang="en-US"/>
          </a:p>
        </p:txBody>
      </p:sp>
      <p:sp>
        <p:nvSpPr>
          <p:cNvPr id="9" name="Text Placeholder 8"/>
          <p:cNvSpPr>
            <a:spLocks noGrp="1"/>
          </p:cNvSpPr>
          <p:nvPr>
            <p:ph type="body" idx="2"/>
          </p:nvPr>
        </p:nvSpPr>
        <p:spPr/>
        <p:txBody>
          <a:bodyPr/>
          <a:lstStyle/>
          <a:p>
            <a:endParaRPr lang="en-US"/>
          </a:p>
        </p:txBody>
      </p:sp>
      <p:pic>
        <p:nvPicPr>
          <p:cNvPr id="11" name="Audio 10">
            <a:hlinkClick r:id="" action="ppaction://media"/>
          </p:cNvPr>
          <p:cNvPicPr>
            <a:picLocks noChangeAspect="1"/>
          </p:cNvPicPr>
          <p:nvPr>
            <a:audioFile r:link="rId1"/>
            <p:extLst>
              <p:ext uri="{DAA4B4D4-6D71-4841-9C94-3DE7FCFB9230}">
                <p14:media xmlns:p14="http://schemas.microsoft.com/office/powerpoint/2010/main" r:embed="rId2">
                  <p14:trim st="593" end="820.7165"/>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1109861"/>
      </p:ext>
    </p:extLst>
  </p:cSld>
  <p:clrMapOvr>
    <a:masterClrMapping/>
  </p:clrMapOvr>
  <mc:AlternateContent xmlns:mc="http://schemas.openxmlformats.org/markup-compatibility/2006" xmlns:p14="http://schemas.microsoft.com/office/powerpoint/2010/main">
    <mc:Choice Requires="p14">
      <p:transition spd="slow" p14:dur="2000" advTm="31219"/>
    </mc:Choice>
    <mc:Fallback xmlns="">
      <p:transition spd="slow" advTm="31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rotWithShape="1">
          <a:blip r:embed="rId5">
            <a:extLst>
              <a:ext uri="{28A0092B-C50C-407E-A947-70E740481C1C}">
                <a14:useLocalDpi xmlns:a14="http://schemas.microsoft.com/office/drawing/2010/main" val="0"/>
              </a:ext>
            </a:extLst>
          </a:blip>
          <a:srcRect b="8532"/>
          <a:stretch/>
        </p:blipFill>
        <p:spPr>
          <a:xfrm>
            <a:off x="0" y="0"/>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16463256"/>
      </p:ext>
    </p:extLst>
  </p:cSld>
  <p:clrMapOvr>
    <a:masterClrMapping/>
  </p:clrMapOvr>
  <mc:AlternateContent xmlns:mc="http://schemas.openxmlformats.org/markup-compatibility/2006" xmlns:p14="http://schemas.microsoft.com/office/powerpoint/2010/main">
    <mc:Choice Requires="p14">
      <p:transition spd="slow" p14:dur="2000" advTm="28457"/>
    </mc:Choice>
    <mc:Fallback xmlns="">
      <p:transition spd="slow" advTm="28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rotWithShape="1">
          <a:blip r:embed="rId5">
            <a:extLst>
              <a:ext uri="{28A0092B-C50C-407E-A947-70E740481C1C}">
                <a14:useLocalDpi xmlns:a14="http://schemas.microsoft.com/office/drawing/2010/main" val="0"/>
              </a:ext>
            </a:extLst>
          </a:blip>
          <a:srcRect r="-2168" b="8205"/>
          <a:stretch/>
        </p:blipFill>
        <p:spPr>
          <a:xfrm>
            <a:off x="0" y="0"/>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00979"/>
      </p:ext>
    </p:extLst>
  </p:cSld>
  <p:clrMapOvr>
    <a:masterClrMapping/>
  </p:clrMapOvr>
  <mc:AlternateContent xmlns:mc="http://schemas.openxmlformats.org/markup-compatibility/2006" xmlns:p14="http://schemas.microsoft.com/office/powerpoint/2010/main">
    <mc:Choice Requires="p14">
      <p:transition spd="slow" p14:dur="2000" advTm="19186"/>
    </mc:Choice>
    <mc:Fallback xmlns="">
      <p:transition spd="slow" advTm="19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Understanding watersheds</a:t>
            </a:r>
          </a:p>
        </p:txBody>
      </p:sp>
      <p:sp>
        <p:nvSpPr>
          <p:cNvPr id="3" name="Content Placeholder 2"/>
          <p:cNvSpPr>
            <a:spLocks noGrp="1"/>
          </p:cNvSpPr>
          <p:nvPr>
            <p:ph idx="1"/>
          </p:nvPr>
        </p:nvSpPr>
        <p:spPr/>
        <p:txBody>
          <a:bodyPr/>
          <a:lstStyle/>
          <a:p>
            <a:r>
              <a:rPr lang="en-US" dirty="0"/>
              <a:t>Essential to the interpretation of stream health and water quality</a:t>
            </a:r>
          </a:p>
          <a:p>
            <a:pPr marL="0" indent="0">
              <a:buNone/>
            </a:pPr>
            <a:endParaRPr lang="en-US" dirty="0"/>
          </a:p>
          <a:p>
            <a:r>
              <a:rPr lang="en-US" dirty="0"/>
              <a:t>Everything that occurs within a watershed affects water resources</a:t>
            </a:r>
          </a:p>
          <a:p>
            <a:pPr marL="0" indent="0">
              <a:buNone/>
            </a:pPr>
            <a:endParaRPr lang="en-US" dirty="0"/>
          </a:p>
          <a:p>
            <a:r>
              <a:rPr lang="en-US" dirty="0"/>
              <a:t>Stream health depends on a healthy watershed</a:t>
            </a:r>
          </a:p>
        </p:txBody>
      </p:sp>
      <p:grpSp>
        <p:nvGrpSpPr>
          <p:cNvPr id="6" name="Group 5"/>
          <p:cNvGrpSpPr/>
          <p:nvPr/>
        </p:nvGrpSpPr>
        <p:grpSpPr>
          <a:xfrm>
            <a:off x="304800" y="6324600"/>
            <a:ext cx="8298753" cy="347045"/>
            <a:chOff x="229783" y="6400800"/>
            <a:chExt cx="4033383" cy="270845"/>
          </a:xfrm>
        </p:grpSpPr>
        <p:sp>
          <p:nvSpPr>
            <p:cNvPr id="7" name="Freeform 6"/>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1">
              <a:schemeClr val="accent3"/>
            </a:lnRef>
            <a:fillRef idx="3">
              <a:schemeClr val="accent3"/>
            </a:fillRef>
            <a:effectRef idx="2">
              <a:schemeClr val="accent3"/>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8" name="Freeform 7"/>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9" name="Freeform 8"/>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2052" end="485.9183"/>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23984896"/>
      </p:ext>
    </p:extLst>
  </p:cSld>
  <p:clrMapOvr>
    <a:masterClrMapping/>
  </p:clrMapOvr>
  <mc:AlternateContent xmlns:mc="http://schemas.openxmlformats.org/markup-compatibility/2006" xmlns:p14="http://schemas.microsoft.com/office/powerpoint/2010/main">
    <mc:Choice Requires="p14">
      <p:transition spd="slow" p14:dur="2000" advTm="20041"/>
    </mc:Choice>
    <mc:Fallback xmlns="">
      <p:transition spd="slow" advTm="2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Adding your site!</a:t>
            </a:r>
            <a:endParaRPr lang="en-US" sz="2400" dirty="0"/>
          </a:p>
        </p:txBody>
      </p:sp>
      <p:sp>
        <p:nvSpPr>
          <p:cNvPr id="7" name="Content Placeholder 6"/>
          <p:cNvSpPr>
            <a:spLocks noGrp="1"/>
          </p:cNvSpPr>
          <p:nvPr>
            <p:ph sz="half" idx="1"/>
          </p:nvPr>
        </p:nvSpPr>
        <p:spPr>
          <a:xfrm>
            <a:off x="304800" y="1513673"/>
            <a:ext cx="8610600" cy="4809667"/>
          </a:xfrm>
        </p:spPr>
        <p:txBody>
          <a:bodyPr lIns="91440" tIns="45720" rIns="91440" bIns="45720" anchor="t">
            <a:normAutofit fontScale="92500" lnSpcReduction="20000"/>
          </a:bodyPr>
          <a:lstStyle/>
          <a:p>
            <a:r>
              <a:rPr lang="en-US" dirty="0"/>
              <a:t>A map is required to establish a new monitoring site</a:t>
            </a:r>
            <a:endParaRPr lang="en-US" dirty="0">
              <a:cs typeface="Segoe UI Semibold"/>
            </a:endParaRPr>
          </a:p>
          <a:p>
            <a:endParaRPr lang="en-US" dirty="0">
              <a:cs typeface="Segoe UI Semibold"/>
            </a:endParaRPr>
          </a:p>
          <a:p>
            <a:r>
              <a:rPr lang="en-US" dirty="0">
                <a:cs typeface="Segoe UI Semibold"/>
              </a:rPr>
              <a:t>Maps will not be accepted until monitor completes field training </a:t>
            </a:r>
          </a:p>
          <a:p>
            <a:pPr marL="0" indent="0">
              <a:buNone/>
            </a:pPr>
            <a:endParaRPr lang="en-US" dirty="0"/>
          </a:p>
          <a:p>
            <a:r>
              <a:rPr lang="en-US" dirty="0"/>
              <a:t>Send a map to: </a:t>
            </a:r>
            <a:r>
              <a:rPr lang="en-US" dirty="0">
                <a:hlinkClick r:id="rId5"/>
              </a:rPr>
              <a:t>Streamteam@dnr.mo.gov</a:t>
            </a:r>
            <a:endParaRPr lang="en-US" dirty="0"/>
          </a:p>
          <a:p>
            <a:endParaRPr lang="en-US" dirty="0"/>
          </a:p>
          <a:p>
            <a:r>
              <a:rPr lang="en-US" dirty="0"/>
              <a:t>With the map please provide:</a:t>
            </a:r>
          </a:p>
          <a:p>
            <a:pPr lvl="1"/>
            <a:r>
              <a:rPr lang="en-US" dirty="0"/>
              <a:t>Your name</a:t>
            </a:r>
          </a:p>
          <a:p>
            <a:pPr lvl="1"/>
            <a:r>
              <a:rPr lang="en-US" dirty="0"/>
              <a:t>County </a:t>
            </a:r>
          </a:p>
          <a:p>
            <a:pPr lvl="1"/>
            <a:r>
              <a:rPr lang="en-US" dirty="0"/>
              <a:t>Site number for additional sites</a:t>
            </a:r>
          </a:p>
          <a:p>
            <a:pPr lvl="1"/>
            <a:r>
              <a:rPr lang="en-US" dirty="0"/>
              <a:t>Creek name</a:t>
            </a:r>
          </a:p>
          <a:p>
            <a:pPr lvl="1"/>
            <a:r>
              <a:rPr lang="en-US" dirty="0"/>
              <a:t>Site description using permanent landmarks </a:t>
            </a:r>
          </a:p>
          <a:p>
            <a:pPr lvl="1"/>
            <a:r>
              <a:rPr lang="en-US" dirty="0"/>
              <a:t>Site IDX (DNR) if adopting a site using the Stream Team Map </a:t>
            </a:r>
          </a:p>
        </p:txBody>
      </p:sp>
      <p:grpSp>
        <p:nvGrpSpPr>
          <p:cNvPr id="11" name="Group 10"/>
          <p:cNvGrpSpPr/>
          <p:nvPr/>
        </p:nvGrpSpPr>
        <p:grpSpPr>
          <a:xfrm>
            <a:off x="304800" y="6324600"/>
            <a:ext cx="8298753" cy="347045"/>
            <a:chOff x="229783" y="6400800"/>
            <a:chExt cx="4033383" cy="270845"/>
          </a:xfrm>
        </p:grpSpPr>
        <p:sp>
          <p:nvSpPr>
            <p:cNvPr id="12" name="Freeform 11"/>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13" name="Freeform 12"/>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4" name="Freeform 13"/>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6855376"/>
      </p:ext>
    </p:extLst>
  </p:cSld>
  <p:clrMapOvr>
    <a:masterClrMapping/>
  </p:clrMapOvr>
  <mc:AlternateContent xmlns:mc="http://schemas.openxmlformats.org/markup-compatibility/2006" xmlns:p14="http://schemas.microsoft.com/office/powerpoint/2010/main">
    <mc:Choice Requires="p14">
      <p:transition spd="slow" p14:dur="2000" advTm="36965"/>
    </mc:Choice>
    <mc:Fallback xmlns="">
      <p:transition spd="slow" advTm="36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New Site Map</a:t>
            </a:r>
          </a:p>
        </p:txBody>
      </p:sp>
      <p:pic>
        <p:nvPicPr>
          <p:cNvPr id="4" name="Content Placeholder 3"/>
          <p:cNvPicPr>
            <a:picLocks noGrp="1" noChangeAspect="1"/>
          </p:cNvPicPr>
          <p:nvPr>
            <p:ph idx="1"/>
          </p:nvPr>
        </p:nvPicPr>
        <p:blipFill>
          <a:blip r:embed="rId5"/>
          <a:stretch>
            <a:fillRect/>
          </a:stretch>
        </p:blipFill>
        <p:spPr>
          <a:xfrm>
            <a:off x="530962" y="1646238"/>
            <a:ext cx="8082075" cy="4525962"/>
          </a:xfrm>
          <a:prstGeom prst="rect">
            <a:avLst/>
          </a:prstGeom>
        </p:spPr>
      </p:pic>
      <p:grpSp>
        <p:nvGrpSpPr>
          <p:cNvPr id="3" name="Group 2">
            <a:extLst>
              <a:ext uri="{FF2B5EF4-FFF2-40B4-BE49-F238E27FC236}">
                <a16:creationId xmlns:a16="http://schemas.microsoft.com/office/drawing/2014/main" id="{21D8A36C-390D-4FB6-8815-B58DDB453798}"/>
              </a:ext>
            </a:extLst>
          </p:cNvPr>
          <p:cNvGrpSpPr/>
          <p:nvPr/>
        </p:nvGrpSpPr>
        <p:grpSpPr>
          <a:xfrm>
            <a:off x="304800" y="6324600"/>
            <a:ext cx="8298754" cy="347045"/>
            <a:chOff x="229783" y="6400800"/>
            <a:chExt cx="4033383" cy="270845"/>
          </a:xfrm>
        </p:grpSpPr>
        <p:sp>
          <p:nvSpPr>
            <p:cNvPr id="9" name="Freeform 11">
              <a:extLst>
                <a:ext uri="{FF2B5EF4-FFF2-40B4-BE49-F238E27FC236}">
                  <a16:creationId xmlns:a16="http://schemas.microsoft.com/office/drawing/2014/main" id="{A85CB248-25B9-432E-B5BD-C615624051EC}"/>
                </a:ext>
              </a:extLst>
            </p:cNvPr>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10" name="Freeform 12">
              <a:extLst>
                <a:ext uri="{FF2B5EF4-FFF2-40B4-BE49-F238E27FC236}">
                  <a16:creationId xmlns:a16="http://schemas.microsoft.com/office/drawing/2014/main" id="{7E46D3C5-16D7-4F03-B3A4-EBB8D1694A8A}"/>
                </a:ext>
              </a:extLst>
            </p:cNvPr>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5" name="Freeform 13">
              <a:extLst>
                <a:ext uri="{FF2B5EF4-FFF2-40B4-BE49-F238E27FC236}">
                  <a16:creationId xmlns:a16="http://schemas.microsoft.com/office/drawing/2014/main" id="{7C23FA93-A488-462B-B462-9CF3A1849C2C}"/>
                </a:ext>
              </a:extLst>
            </p:cNvPr>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85564106"/>
      </p:ext>
    </p:extLst>
  </p:cSld>
  <p:clrMapOvr>
    <a:masterClrMapping/>
  </p:clrMapOvr>
  <mc:AlternateContent xmlns:mc="http://schemas.openxmlformats.org/markup-compatibility/2006" xmlns:p14="http://schemas.microsoft.com/office/powerpoint/2010/main">
    <mc:Choice Requires="p14">
      <p:transition spd="slow" p14:dur="2000" advTm="38314"/>
    </mc:Choice>
    <mc:Fallback xmlns="">
      <p:transition spd="slow" advTm="3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USGs water data</a:t>
            </a:r>
            <a:br>
              <a:rPr lang="en-US" dirty="0"/>
            </a:br>
            <a:r>
              <a:rPr lang="en-US" sz="3100" dirty="0"/>
              <a:t>waterdata.usgs.gov/mo/</a:t>
            </a:r>
            <a:r>
              <a:rPr lang="en-US" sz="3100" dirty="0" err="1"/>
              <a:t>nwis</a:t>
            </a:r>
            <a:r>
              <a:rPr lang="en-US" sz="3100" dirty="0"/>
              <a:t>/</a:t>
            </a:r>
            <a:r>
              <a:rPr lang="en-US" sz="3100" dirty="0" err="1"/>
              <a:t>rt</a:t>
            </a:r>
            <a:endParaRPr lang="en-US" sz="3100" dirty="0"/>
          </a:p>
        </p:txBody>
      </p:sp>
      <p:sp>
        <p:nvSpPr>
          <p:cNvPr id="3" name="Content Placeholder 2"/>
          <p:cNvSpPr>
            <a:spLocks noGrp="1"/>
          </p:cNvSpPr>
          <p:nvPr>
            <p:ph sz="half" idx="1"/>
          </p:nvPr>
        </p:nvSpPr>
        <p:spPr/>
        <p:txBody>
          <a:bodyPr/>
          <a:lstStyle/>
          <a:p>
            <a:r>
              <a:rPr lang="en-US" dirty="0"/>
              <a:t>Instantaneous Data:</a:t>
            </a:r>
          </a:p>
          <a:p>
            <a:pPr lvl="1"/>
            <a:r>
              <a:rPr lang="en-US" dirty="0"/>
              <a:t>Stream Discharge</a:t>
            </a:r>
          </a:p>
          <a:p>
            <a:pPr lvl="1"/>
            <a:r>
              <a:rPr lang="en-US" dirty="0"/>
              <a:t>Precipitation Values</a:t>
            </a:r>
          </a:p>
          <a:p>
            <a:pPr lvl="1"/>
            <a:r>
              <a:rPr lang="en-US" dirty="0"/>
              <a:t>Gage Height Values</a:t>
            </a:r>
          </a:p>
        </p:txBody>
      </p:sp>
      <p:pic>
        <p:nvPicPr>
          <p:cNvPr id="5" name="Content Placeholder 4"/>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tretch/>
        </p:blipFill>
        <p:spPr>
          <a:xfrm>
            <a:off x="4039899" y="2521484"/>
            <a:ext cx="4646901" cy="3193516"/>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10" name="Group 9"/>
          <p:cNvGrpSpPr/>
          <p:nvPr/>
        </p:nvGrpSpPr>
        <p:grpSpPr>
          <a:xfrm>
            <a:off x="304800" y="6324600"/>
            <a:ext cx="8298753" cy="347045"/>
            <a:chOff x="229783" y="6400800"/>
            <a:chExt cx="4033383" cy="270845"/>
          </a:xfrm>
        </p:grpSpPr>
        <p:sp>
          <p:nvSpPr>
            <p:cNvPr id="11" name="Freeform 10"/>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12" name="Freeform 11"/>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3" name="Freeform 12"/>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523578"/>
      </p:ext>
    </p:extLst>
  </p:cSld>
  <p:clrMapOvr>
    <a:masterClrMapping/>
  </p:clrMapOvr>
  <mc:AlternateContent xmlns:mc="http://schemas.openxmlformats.org/markup-compatibility/2006" xmlns:p14="http://schemas.microsoft.com/office/powerpoint/2010/main">
    <mc:Choice Requires="p14">
      <p:transition spd="slow" p14:dur="2000" advTm="15874"/>
    </mc:Choice>
    <mc:Fallback xmlns="">
      <p:transition spd="slow" advTm="15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81000"/>
            <a:ext cx="8426802" cy="5791200"/>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7" name="Group 6"/>
          <p:cNvGrpSpPr/>
          <p:nvPr/>
        </p:nvGrpSpPr>
        <p:grpSpPr>
          <a:xfrm>
            <a:off x="304800" y="6324600"/>
            <a:ext cx="8298753" cy="347045"/>
            <a:chOff x="229783" y="6400800"/>
            <a:chExt cx="4033383" cy="270845"/>
          </a:xfrm>
        </p:grpSpPr>
        <p:sp>
          <p:nvSpPr>
            <p:cNvPr id="8" name="Freeform 7"/>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9" name="Freeform 8"/>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0" name="Freeform 9"/>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0512345"/>
      </p:ext>
    </p:extLst>
  </p:cSld>
  <p:clrMapOvr>
    <a:masterClrMapping/>
  </p:clrMapOvr>
  <mc:AlternateContent xmlns:mc="http://schemas.openxmlformats.org/markup-compatibility/2006" xmlns:p14="http://schemas.microsoft.com/office/powerpoint/2010/main">
    <mc:Choice Requires="p14">
      <p:transition spd="slow" p14:dur="2000" advTm="34587"/>
    </mc:Choice>
    <mc:Fallback xmlns="">
      <p:transition spd="slow" advTm="34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800" y="6324600"/>
            <a:ext cx="8298753" cy="347045"/>
            <a:chOff x="229783" y="6400800"/>
            <a:chExt cx="4033383" cy="270845"/>
          </a:xfrm>
        </p:grpSpPr>
        <p:sp>
          <p:nvSpPr>
            <p:cNvPr id="8" name="Freeform 7"/>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9" name="Freeform 8"/>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0" name="Freeform 9"/>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228600" y="990600"/>
            <a:ext cx="8667782" cy="44958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0834661"/>
      </p:ext>
    </p:extLst>
  </p:cSld>
  <p:clrMapOvr>
    <a:masterClrMapping/>
  </p:clrMapOvr>
  <mc:AlternateContent xmlns:mc="http://schemas.openxmlformats.org/markup-compatibility/2006" xmlns:p14="http://schemas.microsoft.com/office/powerpoint/2010/main">
    <mc:Choice Requires="p14">
      <p:transition spd="slow" p14:dur="2000" advTm="19011"/>
    </mc:Choice>
    <mc:Fallback xmlns="">
      <p:transition spd="slow" advTm="19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800" y="6324600"/>
            <a:ext cx="8298753" cy="347045"/>
            <a:chOff x="229783" y="6400800"/>
            <a:chExt cx="4033383" cy="270845"/>
          </a:xfrm>
        </p:grpSpPr>
        <p:sp>
          <p:nvSpPr>
            <p:cNvPr id="8" name="Freeform 7"/>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9" name="Freeform 8"/>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0" name="Freeform 9"/>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27378" y="1371600"/>
            <a:ext cx="8572353" cy="415823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74252460"/>
      </p:ext>
    </p:extLst>
  </p:cSld>
  <p:clrMapOvr>
    <a:masterClrMapping/>
  </p:clrMapOvr>
  <mc:AlternateContent xmlns:mc="http://schemas.openxmlformats.org/markup-compatibility/2006" xmlns:p14="http://schemas.microsoft.com/office/powerpoint/2010/main">
    <mc:Choice Requires="p14">
      <p:transition spd="slow" p14:dur="2000" advTm="34754"/>
    </mc:Choice>
    <mc:Fallback xmlns="">
      <p:transition spd="slow" advTm="34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USGs water data</a:t>
            </a:r>
          </a:p>
        </p:txBody>
      </p:sp>
      <p:sp>
        <p:nvSpPr>
          <p:cNvPr id="3" name="Content Placeholder 2"/>
          <p:cNvSpPr>
            <a:spLocks noGrp="1"/>
          </p:cNvSpPr>
          <p:nvPr>
            <p:ph idx="1"/>
          </p:nvPr>
        </p:nvSpPr>
        <p:spPr/>
        <p:txBody>
          <a:bodyPr>
            <a:normAutofit/>
          </a:bodyPr>
          <a:lstStyle/>
          <a:p>
            <a:pPr marL="0" indent="0">
              <a:buNone/>
            </a:pPr>
            <a:r>
              <a:rPr lang="en-US" dirty="0">
                <a:solidFill>
                  <a:schemeClr val="accent3"/>
                </a:solidFill>
              </a:rPr>
              <a:t>Reminder!</a:t>
            </a:r>
          </a:p>
          <a:p>
            <a:pPr marL="0" indent="0">
              <a:buNone/>
            </a:pPr>
            <a:r>
              <a:rPr lang="en-US" dirty="0"/>
              <a:t>You may only use USGS discharge data to report on your VWQM Discharge Data Sheet if:</a:t>
            </a:r>
          </a:p>
          <a:p>
            <a:pPr lvl="1"/>
            <a:r>
              <a:rPr lang="en-US" dirty="0"/>
              <a:t>The USGS gaging station is within one-half mile of your VWQM monitoring sites</a:t>
            </a:r>
          </a:p>
          <a:p>
            <a:pPr lvl="1"/>
            <a:r>
              <a:rPr lang="en-US" dirty="0"/>
              <a:t>There are no inputs or outputs between the gaging station and your monitoring site</a:t>
            </a:r>
          </a:p>
        </p:txBody>
      </p:sp>
      <p:grpSp>
        <p:nvGrpSpPr>
          <p:cNvPr id="8" name="Group 7"/>
          <p:cNvGrpSpPr/>
          <p:nvPr/>
        </p:nvGrpSpPr>
        <p:grpSpPr>
          <a:xfrm>
            <a:off x="304800" y="6324600"/>
            <a:ext cx="8298753" cy="347045"/>
            <a:chOff x="229783" y="6400800"/>
            <a:chExt cx="4033383" cy="270845"/>
          </a:xfrm>
        </p:grpSpPr>
        <p:sp>
          <p:nvSpPr>
            <p:cNvPr id="9" name="Freeform 8"/>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10" name="Freeform 9"/>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1" name="Freeform 10"/>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2748956"/>
      </p:ext>
    </p:extLst>
  </p:cSld>
  <p:clrMapOvr>
    <a:masterClrMapping/>
  </p:clrMapOvr>
  <mc:AlternateContent xmlns:mc="http://schemas.openxmlformats.org/markup-compatibility/2006" xmlns:p14="http://schemas.microsoft.com/office/powerpoint/2010/main">
    <mc:Choice Requires="p14">
      <p:transition spd="slow" p14:dur="2000" advTm="16482"/>
    </mc:Choice>
    <mc:Fallback xmlns="">
      <p:transition spd="slow" advTm="16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Report</a:t>
            </a:r>
          </a:p>
        </p:txBody>
      </p:sp>
      <p:sp>
        <p:nvSpPr>
          <p:cNvPr id="7" name="Content Placeholder 6">
            <a:extLst>
              <a:ext uri="{FF2B5EF4-FFF2-40B4-BE49-F238E27FC236}">
                <a16:creationId xmlns:a16="http://schemas.microsoft.com/office/drawing/2014/main" id="{136C4ADD-2051-4F96-B9B3-909637B7C1FF}"/>
              </a:ext>
            </a:extLst>
          </p:cNvPr>
          <p:cNvSpPr>
            <a:spLocks noGrp="1"/>
          </p:cNvSpPr>
          <p:nvPr>
            <p:ph sz="half" idx="1"/>
          </p:nvPr>
        </p:nvSpPr>
        <p:spPr>
          <a:xfrm>
            <a:off x="457200" y="1645920"/>
            <a:ext cx="5021013" cy="4526280"/>
          </a:xfrm>
        </p:spPr>
        <p:txBody>
          <a:bodyPr lIns="91440" tIns="45720" rIns="91440" bIns="45720" anchor="t">
            <a:normAutofit/>
          </a:bodyPr>
          <a:lstStyle/>
          <a:p>
            <a:r>
              <a:rPr lang="en-US" dirty="0">
                <a:ea typeface="+mn-lt"/>
                <a:cs typeface="+mn-lt"/>
                <a:hlinkClick r:id="rId5"/>
              </a:rPr>
              <a:t>http://mostreamteam.org/</a:t>
            </a:r>
          </a:p>
          <a:p>
            <a:endParaRPr lang="en-US" dirty="0">
              <a:cs typeface="Segoe UI Semibold"/>
            </a:endParaRPr>
          </a:p>
          <a:p>
            <a:r>
              <a:rPr lang="en-US" dirty="0">
                <a:cs typeface="Segoe UI Semibold"/>
              </a:rPr>
              <a:t>Select Activity Report</a:t>
            </a:r>
            <a:endParaRPr lang="en-US" dirty="0"/>
          </a:p>
          <a:p>
            <a:r>
              <a:rPr lang="en-US" dirty="0">
                <a:cs typeface="Segoe UI Semibold"/>
              </a:rPr>
              <a:t>Request incentive items</a:t>
            </a:r>
          </a:p>
          <a:p>
            <a:r>
              <a:rPr lang="en-US" dirty="0">
                <a:cs typeface="Segoe UI Semibold"/>
              </a:rPr>
              <a:t>Enter prize drawing </a:t>
            </a:r>
          </a:p>
          <a:p>
            <a:r>
              <a:rPr lang="en-US" dirty="0">
                <a:cs typeface="Segoe UI Semibold"/>
              </a:rPr>
              <a:t>Help illustrate hours </a:t>
            </a:r>
          </a:p>
        </p:txBody>
      </p:sp>
      <p:grpSp>
        <p:nvGrpSpPr>
          <p:cNvPr id="8" name="Group 7"/>
          <p:cNvGrpSpPr/>
          <p:nvPr/>
        </p:nvGrpSpPr>
        <p:grpSpPr>
          <a:xfrm>
            <a:off x="304800" y="6324600"/>
            <a:ext cx="8298753" cy="347045"/>
            <a:chOff x="229783" y="6400800"/>
            <a:chExt cx="4033383" cy="270845"/>
          </a:xfrm>
        </p:grpSpPr>
        <p:sp>
          <p:nvSpPr>
            <p:cNvPr id="9" name="Freeform 8"/>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10" name="Freeform 9"/>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1" name="Freeform 10"/>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6" name="Picture 6">
            <a:extLst>
              <a:ext uri="{FF2B5EF4-FFF2-40B4-BE49-F238E27FC236}">
                <a16:creationId xmlns:a16="http://schemas.microsoft.com/office/drawing/2014/main" id="{145AB1A8-5BDF-4E49-A78A-17C37229774D}"/>
              </a:ext>
            </a:extLst>
          </p:cNvPr>
          <p:cNvPicPr>
            <a:picLocks noChangeAspect="1"/>
          </p:cNvPicPr>
          <p:nvPr/>
        </p:nvPicPr>
        <p:blipFill>
          <a:blip r:embed="rId6"/>
          <a:stretch>
            <a:fillRect/>
          </a:stretch>
        </p:blipFill>
        <p:spPr>
          <a:xfrm>
            <a:off x="1528407" y="4666526"/>
            <a:ext cx="6106075" cy="131290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30050754"/>
      </p:ext>
    </p:extLst>
  </p:cSld>
  <p:clrMapOvr>
    <a:masterClrMapping/>
  </p:clrMapOvr>
  <mc:AlternateContent xmlns:mc="http://schemas.openxmlformats.org/markup-compatibility/2006" xmlns:p14="http://schemas.microsoft.com/office/powerpoint/2010/main">
    <mc:Choice Requires="p14">
      <p:transition spd="slow" p14:dur="2000" advTm="29890"/>
    </mc:Choice>
    <mc:Fallback xmlns="">
      <p:transition spd="slow" advTm="29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2"/>
          <p:cNvSpPr txBox="1">
            <a:spLocks/>
          </p:cNvSpPr>
          <p:nvPr/>
        </p:nvSpPr>
        <p:spPr>
          <a:xfrm>
            <a:off x="458172" y="2209800"/>
            <a:ext cx="8229600" cy="838953"/>
          </a:xfrm>
          <a:prstGeom prst="rect">
            <a:avLst/>
          </a:prstGeom>
        </p:spPr>
        <p:style>
          <a:lnRef idx="1">
            <a:schemeClr val="accent2"/>
          </a:lnRef>
          <a:fillRef idx="2">
            <a:schemeClr val="accent2"/>
          </a:fillRef>
          <a:effectRef idx="1">
            <a:schemeClr val="accent2"/>
          </a:effectRef>
          <a:fontRef idx="minor">
            <a:schemeClr val="dk1"/>
          </a:fontRef>
        </p:style>
        <p:txBody>
          <a:bodyPr>
            <a:noAutofit/>
          </a:bodyPr>
          <a:lstStyle>
            <a:lvl1pPr marL="342900" indent="-342900" algn="l" rtl="0" eaLnBrk="1" latinLnBrk="0" hangingPunct="1">
              <a:spcBef>
                <a:spcPts val="0"/>
              </a:spcBef>
              <a:spcAft>
                <a:spcPts val="1000"/>
              </a:spcAft>
              <a:buClr>
                <a:schemeClr val="accent1"/>
              </a:buClr>
              <a:buSzPct val="70000"/>
              <a:buFont typeface="Wingdings 2"/>
              <a:buChar char=""/>
              <a:defRPr kumimoji="0" sz="3200" kern="1200">
                <a:solidFill>
                  <a:schemeClr val="dk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800" kern="1200">
                <a:solidFill>
                  <a:schemeClr val="dk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dk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dk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dk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dk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9pPr>
            <a:extLst/>
          </a:lstStyle>
          <a:p>
            <a:pPr marL="0" indent="0">
              <a:spcAft>
                <a:spcPts val="0"/>
              </a:spcAft>
              <a:buNone/>
            </a:pPr>
            <a:r>
              <a:rPr lang="en-US" sz="2600" dirty="0"/>
              <a:t>           </a:t>
            </a:r>
            <a:r>
              <a:rPr lang="en-US" sz="2800" dirty="0"/>
              <a:t>What do contour lines indicate?</a:t>
            </a:r>
          </a:p>
        </p:txBody>
      </p:sp>
      <p:sp>
        <p:nvSpPr>
          <p:cNvPr id="36" name="Content Placeholder 2"/>
          <p:cNvSpPr txBox="1">
            <a:spLocks/>
          </p:cNvSpPr>
          <p:nvPr/>
        </p:nvSpPr>
        <p:spPr>
          <a:xfrm>
            <a:off x="457200" y="3255096"/>
            <a:ext cx="8229600" cy="762000"/>
          </a:xfrm>
          <a:prstGeom prst="rect">
            <a:avLst/>
          </a:prstGeom>
        </p:spPr>
        <p:style>
          <a:lnRef idx="1">
            <a:schemeClr val="accent2"/>
          </a:lnRef>
          <a:fillRef idx="2">
            <a:schemeClr val="accent2"/>
          </a:fillRef>
          <a:effectRef idx="1">
            <a:schemeClr val="accent2"/>
          </a:effectRef>
          <a:fontRef idx="minor">
            <a:schemeClr val="dk1"/>
          </a:fontRef>
        </p:style>
        <p:txBody>
          <a:bodyPr>
            <a:normAutofit fontScale="85000" lnSpcReduction="10000"/>
          </a:bodyPr>
          <a:lstStyle>
            <a:lvl1pPr marL="342900" indent="-342900" algn="l" rtl="0" eaLnBrk="1" latinLnBrk="0" hangingPunct="1">
              <a:spcBef>
                <a:spcPts val="0"/>
              </a:spcBef>
              <a:spcAft>
                <a:spcPts val="1000"/>
              </a:spcAft>
              <a:buClr>
                <a:schemeClr val="accent1"/>
              </a:buClr>
              <a:buSzPct val="70000"/>
              <a:buFont typeface="Wingdings 2"/>
              <a:buChar char=""/>
              <a:defRPr kumimoji="0" sz="3200" kern="1200">
                <a:solidFill>
                  <a:schemeClr val="dk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800" kern="1200">
                <a:solidFill>
                  <a:schemeClr val="dk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dk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dk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dk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dk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9pPr>
            <a:extLst/>
          </a:lstStyle>
          <a:p>
            <a:pPr marL="0" indent="0">
              <a:spcAft>
                <a:spcPts val="0"/>
              </a:spcAft>
              <a:buNone/>
            </a:pPr>
            <a:r>
              <a:rPr lang="en-US" dirty="0"/>
              <a:t>           </a:t>
            </a:r>
            <a:r>
              <a:rPr lang="en-US" sz="3300" dirty="0"/>
              <a:t>Where can you find the interactive map?</a:t>
            </a:r>
          </a:p>
        </p:txBody>
      </p:sp>
      <p:sp>
        <p:nvSpPr>
          <p:cNvPr id="37" name="Content Placeholder 2"/>
          <p:cNvSpPr txBox="1">
            <a:spLocks/>
          </p:cNvSpPr>
          <p:nvPr/>
        </p:nvSpPr>
        <p:spPr>
          <a:xfrm>
            <a:off x="458993" y="4232047"/>
            <a:ext cx="8229600" cy="1481800"/>
          </a:xfrm>
          <a:prstGeom prst="rect">
            <a:avLst/>
          </a:prstGeom>
        </p:spPr>
        <p:style>
          <a:lnRef idx="1">
            <a:schemeClr val="accent2"/>
          </a:lnRef>
          <a:fillRef idx="2">
            <a:schemeClr val="accent2"/>
          </a:fillRef>
          <a:effectRef idx="1">
            <a:schemeClr val="accent2"/>
          </a:effectRef>
          <a:fontRef idx="minor">
            <a:schemeClr val="dk1"/>
          </a:fontRef>
        </p:style>
        <p:txBody>
          <a:bodyPr lIns="91440" tIns="45720" rIns="91440" bIns="45720" anchor="t">
            <a:noAutofit/>
          </a:bodyPr>
          <a:lstStyle>
            <a:lvl1pPr marL="342900" indent="-342900" algn="l" rtl="0" eaLnBrk="1" latinLnBrk="0" hangingPunct="1">
              <a:spcBef>
                <a:spcPts val="0"/>
              </a:spcBef>
              <a:spcAft>
                <a:spcPts val="1000"/>
              </a:spcAft>
              <a:buClr>
                <a:schemeClr val="accent1"/>
              </a:buClr>
              <a:buSzPct val="70000"/>
              <a:buFont typeface="Wingdings 2"/>
              <a:buChar char=""/>
              <a:defRPr kumimoji="0" sz="3200" kern="1200">
                <a:solidFill>
                  <a:schemeClr val="dk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800" kern="1200">
                <a:solidFill>
                  <a:schemeClr val="dk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dk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dk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dk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dk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9pPr>
            <a:extLst/>
          </a:lstStyle>
          <a:p>
            <a:pPr marL="914400" indent="0">
              <a:spcAft>
                <a:spcPts val="0"/>
              </a:spcAft>
              <a:buNone/>
            </a:pPr>
            <a:r>
              <a:rPr lang="en-US" sz="2800" dirty="0"/>
              <a:t>When can you use a USGS Gaging Station for stream discharge data for your monitoring site?</a:t>
            </a:r>
            <a:endParaRPr lang="en-US" sz="2800">
              <a:cs typeface="Segoe UI Semibold"/>
            </a:endParaRPr>
          </a:p>
        </p:txBody>
      </p:sp>
      <p:sp>
        <p:nvSpPr>
          <p:cNvPr id="32" name="Content Placeholder 2"/>
          <p:cNvSpPr txBox="1">
            <a:spLocks/>
          </p:cNvSpPr>
          <p:nvPr/>
        </p:nvSpPr>
        <p:spPr>
          <a:xfrm>
            <a:off x="458172" y="1295399"/>
            <a:ext cx="8229600" cy="754975"/>
          </a:xfrm>
          <a:prstGeom prst="rect">
            <a:avLst/>
          </a:prstGeom>
        </p:spPr>
        <p:style>
          <a:lnRef idx="1">
            <a:schemeClr val="accent2"/>
          </a:lnRef>
          <a:fillRef idx="2">
            <a:schemeClr val="accent2"/>
          </a:fillRef>
          <a:effectRef idx="1">
            <a:schemeClr val="accent2"/>
          </a:effectRef>
          <a:fontRef idx="minor">
            <a:schemeClr val="dk1"/>
          </a:fontRef>
        </p:style>
        <p:txBody>
          <a:bodyPr>
            <a:normAutofit/>
          </a:bodyPr>
          <a:lstStyle>
            <a:lvl1pPr marL="342900" indent="-342900" algn="l" rtl="0" eaLnBrk="1" latinLnBrk="0" hangingPunct="1">
              <a:spcBef>
                <a:spcPts val="0"/>
              </a:spcBef>
              <a:spcAft>
                <a:spcPts val="1000"/>
              </a:spcAft>
              <a:buClr>
                <a:schemeClr val="accent1"/>
              </a:buClr>
              <a:buSzPct val="70000"/>
              <a:buFont typeface="Wingdings 2"/>
              <a:buChar char=""/>
              <a:defRPr kumimoji="0" sz="3200" kern="1200">
                <a:solidFill>
                  <a:schemeClr val="dk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800" kern="1200">
                <a:solidFill>
                  <a:schemeClr val="dk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dk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dk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dk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dk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9pPr>
            <a:extLst/>
          </a:lstStyle>
          <a:p>
            <a:pPr marL="0" indent="0">
              <a:buNone/>
            </a:pPr>
            <a:r>
              <a:rPr lang="en-US" sz="2800" dirty="0">
                <a:solidFill>
                  <a:schemeClr val="bg1"/>
                </a:solidFill>
              </a:rPr>
              <a:t>          How are watershed boundaries defined?</a:t>
            </a:r>
          </a:p>
        </p:txBody>
      </p:sp>
      <p:sp>
        <p:nvSpPr>
          <p:cNvPr id="2" name="Title 1"/>
          <p:cNvSpPr>
            <a:spLocks noGrp="1"/>
          </p:cNvSpPr>
          <p:nvPr>
            <p:ph type="title"/>
          </p:nvPr>
        </p:nvSpPr>
        <p:spPr>
          <a:xfrm>
            <a:off x="228600" y="253536"/>
            <a:ext cx="8458200" cy="889464"/>
          </a:xfrm>
        </p:spPr>
        <p:txBody>
          <a:bodyPr lIns="91440" tIns="45720" rIns="91440" bIns="45720" anchor="b">
            <a:normAutofit/>
            <a:scene3d>
              <a:camera prst="orthographicFront"/>
              <a:lightRig rig="soft" dir="t">
                <a:rot lat="0" lon="0" rev="2400000"/>
              </a:lightRig>
            </a:scene3d>
            <a:sp3d>
              <a:bevelT w="19050" h="12700"/>
            </a:sp3d>
          </a:bodyPr>
          <a:lstStyle/>
          <a:p>
            <a:pPr marL="54610"/>
            <a:r>
              <a:rPr lang="en-US" dirty="0"/>
              <a:t>Mapping Questions!</a:t>
            </a:r>
          </a:p>
        </p:txBody>
      </p:sp>
      <p:sp>
        <p:nvSpPr>
          <p:cNvPr id="15" name="Oval 14"/>
          <p:cNvSpPr/>
          <p:nvPr/>
        </p:nvSpPr>
        <p:spPr>
          <a:xfrm>
            <a:off x="458171" y="1219200"/>
            <a:ext cx="903905" cy="831175"/>
          </a:xfrm>
          <a:prstGeom prst="ellipse">
            <a:avLst/>
          </a:prstGeom>
          <a:blipFill rotWithShape="0">
            <a:blip r:embed="rId6"/>
            <a:stretch>
              <a:fillRect/>
            </a:stretch>
          </a:blipFill>
          <a:ln>
            <a:solidFill>
              <a:srgbClr val="00B0F0"/>
            </a:solidFill>
          </a:ln>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5" name="Oval 24"/>
          <p:cNvSpPr/>
          <p:nvPr/>
        </p:nvSpPr>
        <p:spPr>
          <a:xfrm>
            <a:off x="458172" y="2150641"/>
            <a:ext cx="903905" cy="893563"/>
          </a:xfrm>
          <a:prstGeom prst="ellipse">
            <a:avLst/>
          </a:prstGeom>
          <a:blipFill rotWithShape="0">
            <a:blip r:embed="rId7"/>
            <a:stretch>
              <a:fillRect/>
            </a:stretch>
          </a:blipFill>
          <a:ln>
            <a:solidFill>
              <a:srgbClr val="00B0F0"/>
            </a:solidFill>
          </a:ln>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6" name="Oval 25"/>
          <p:cNvSpPr/>
          <p:nvPr/>
        </p:nvSpPr>
        <p:spPr>
          <a:xfrm>
            <a:off x="457200" y="3176621"/>
            <a:ext cx="903905" cy="914400"/>
          </a:xfrm>
          <a:prstGeom prst="ellipse">
            <a:avLst/>
          </a:prstGeom>
          <a:blipFill rotWithShape="0">
            <a:blip r:embed="rId8"/>
            <a:stretch>
              <a:fillRect/>
            </a:stretch>
          </a:blipFill>
          <a:ln>
            <a:solidFill>
              <a:srgbClr val="00B0F0"/>
            </a:solidFill>
          </a:ln>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27" name="Picture 6"/>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4796" y="4501824"/>
            <a:ext cx="916308" cy="928048"/>
          </a:xfrm>
          <a:prstGeom prst="ellipse">
            <a:avLst/>
          </a:prstGeom>
          <a:ln w="381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52538165"/>
      </p:ext>
    </p:extLst>
  </p:cSld>
  <p:clrMapOvr>
    <a:masterClrMapping/>
  </p:clrMapOvr>
  <mc:AlternateContent xmlns:mc="http://schemas.openxmlformats.org/markup-compatibility/2006" xmlns:p14="http://schemas.microsoft.com/office/powerpoint/2010/main">
    <mc:Choice Requires="p14">
      <p:transition spd="slow" p14:dur="2000" advTm="42379"/>
    </mc:Choice>
    <mc:Fallback xmlns="">
      <p:transition spd="slow" advTm="42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9"/>
                </p:tgtEl>
              </p:cMediaNode>
            </p:audio>
          </p:childTnLst>
        </p:cTn>
      </p:par>
    </p:tnLst>
    <p:bldLst>
      <p:bldP spid="34" grpId="0" animBg="1"/>
      <p:bldP spid="36" grpId="0" animBg="1"/>
      <p:bldP spid="37" grpId="0" animBg="1"/>
      <p:bldP spid="3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3A1D4D-66F6-BBD1-B99D-613EA41D7C4F}"/>
              </a:ext>
            </a:extLst>
          </p:cNvPr>
          <p:cNvSpPr>
            <a:spLocks noGrp="1"/>
          </p:cNvSpPr>
          <p:nvPr>
            <p:ph type="title"/>
          </p:nvPr>
        </p:nvSpPr>
        <p:spPr/>
        <p:txBody>
          <a:bodyPr/>
          <a:lstStyle/>
          <a:p>
            <a:r>
              <a:rPr lang="en-US" dirty="0"/>
              <a:t>Contact us</a:t>
            </a:r>
          </a:p>
        </p:txBody>
      </p:sp>
      <p:sp>
        <p:nvSpPr>
          <p:cNvPr id="7" name="Content Placeholder 6">
            <a:extLst>
              <a:ext uri="{FF2B5EF4-FFF2-40B4-BE49-F238E27FC236}">
                <a16:creationId xmlns:a16="http://schemas.microsoft.com/office/drawing/2014/main" id="{0A55C195-2707-CC9D-ABF2-83ECE8B9567E}"/>
              </a:ext>
            </a:extLst>
          </p:cNvPr>
          <p:cNvSpPr>
            <a:spLocks noGrp="1"/>
          </p:cNvSpPr>
          <p:nvPr>
            <p:ph idx="1"/>
          </p:nvPr>
        </p:nvSpPr>
        <p:spPr>
          <a:xfrm>
            <a:off x="1365633" y="1699708"/>
            <a:ext cx="7321168" cy="4410636"/>
          </a:xfrm>
        </p:spPr>
        <p:txBody>
          <a:bodyPr>
            <a:noAutofit/>
          </a:bodyPr>
          <a:lstStyle/>
          <a:p>
            <a:pPr marL="0" indent="0">
              <a:lnSpc>
                <a:spcPct val="150000"/>
              </a:lnSpc>
              <a:spcAft>
                <a:spcPts val="0"/>
              </a:spcAft>
              <a:buNone/>
            </a:pPr>
            <a:r>
              <a:rPr lang="en-US" sz="3200" dirty="0">
                <a:hlinkClick r:id="rId5">
                  <a:extLst>
                    <a:ext uri="{A12FA001-AC4F-418D-AE19-62706E023703}">
                      <ahyp:hlinkClr xmlns:ahyp="http://schemas.microsoft.com/office/drawing/2018/hyperlinkcolor" val="tx"/>
                    </a:ext>
                  </a:extLst>
                </a:hlinkClick>
              </a:rPr>
              <a:t>mostreamteam.org</a:t>
            </a:r>
            <a:endParaRPr lang="en-US" sz="3200" dirty="0"/>
          </a:p>
          <a:p>
            <a:pPr marL="0" indent="0">
              <a:lnSpc>
                <a:spcPct val="150000"/>
              </a:lnSpc>
              <a:spcAft>
                <a:spcPts val="0"/>
              </a:spcAft>
              <a:buNone/>
            </a:pPr>
            <a:r>
              <a:rPr lang="en-US" sz="3200" dirty="0">
                <a:hlinkClick r:id="rId6">
                  <a:extLst>
                    <a:ext uri="{A12FA001-AC4F-418D-AE19-62706E023703}">
                      <ahyp:hlinkClr xmlns:ahyp="http://schemas.microsoft.com/office/drawing/2018/hyperlinkcolor" val="tx"/>
                    </a:ext>
                  </a:extLst>
                </a:hlinkClick>
              </a:rPr>
              <a:t>Streamteam@dnr.mo.gov</a:t>
            </a:r>
            <a:endParaRPr lang="en-US" sz="3200" dirty="0"/>
          </a:p>
          <a:p>
            <a:pPr marL="0" indent="0">
              <a:lnSpc>
                <a:spcPct val="150000"/>
              </a:lnSpc>
              <a:spcAft>
                <a:spcPts val="0"/>
              </a:spcAft>
              <a:buNone/>
            </a:pPr>
            <a:r>
              <a:rPr lang="en-US" sz="3200" dirty="0">
                <a:hlinkClick r:id="rId7">
                  <a:extLst>
                    <a:ext uri="{A12FA001-AC4F-418D-AE19-62706E023703}">
                      <ahyp:hlinkClr xmlns:ahyp="http://schemas.microsoft.com/office/drawing/2018/hyperlinkcolor" val="tx"/>
                    </a:ext>
                  </a:extLst>
                </a:hlinkClick>
              </a:rPr>
              <a:t>Streamteam@mdc.mo.gov</a:t>
            </a:r>
            <a:endParaRPr lang="en-US" sz="3200" dirty="0"/>
          </a:p>
          <a:p>
            <a:pPr marL="0" indent="0">
              <a:lnSpc>
                <a:spcPct val="150000"/>
              </a:lnSpc>
              <a:spcAft>
                <a:spcPts val="0"/>
              </a:spcAft>
              <a:buNone/>
            </a:pPr>
            <a:r>
              <a:rPr lang="en-US" sz="3200" dirty="0">
                <a:hlinkClick r:id="rId8">
                  <a:extLst>
                    <a:ext uri="{A12FA001-AC4F-418D-AE19-62706E023703}">
                      <ahyp:hlinkClr xmlns:ahyp="http://schemas.microsoft.com/office/drawing/2018/hyperlinkcolor" val="tx"/>
                    </a:ext>
                  </a:extLst>
                </a:hlinkClick>
              </a:rPr>
              <a:t>y</a:t>
            </a:r>
            <a:r>
              <a:rPr lang="en-US" sz="3200" dirty="0">
                <a:hlinkClick r:id="rId9">
                  <a:extLst>
                    <a:ext uri="{A12FA001-AC4F-418D-AE19-62706E023703}">
                      <ahyp:hlinkClr xmlns:ahyp="http://schemas.microsoft.com/office/drawing/2018/hyperlinkcolor" val="tx"/>
                    </a:ext>
                  </a:extLst>
                </a:hlinkClick>
              </a:rPr>
              <a:t>outube.com/@MissouriStreamTeam</a:t>
            </a:r>
            <a:r>
              <a:rPr lang="en-US" sz="3200" dirty="0"/>
              <a:t> </a:t>
            </a:r>
          </a:p>
          <a:p>
            <a:pPr marL="0" indent="0">
              <a:lnSpc>
                <a:spcPct val="150000"/>
              </a:lnSpc>
              <a:spcAft>
                <a:spcPts val="0"/>
              </a:spcAft>
              <a:buNone/>
            </a:pPr>
            <a:r>
              <a:rPr lang="en-US" sz="3200" dirty="0">
                <a:hlinkClick r:id="rId10">
                  <a:extLst>
                    <a:ext uri="{A12FA001-AC4F-418D-AE19-62706E023703}">
                      <ahyp:hlinkClr xmlns:ahyp="http://schemas.microsoft.com/office/drawing/2018/hyperlinkcolor" val="tx"/>
                    </a:ext>
                  </a:extLst>
                </a:hlinkClick>
              </a:rPr>
              <a:t>facebook.com/</a:t>
            </a:r>
            <a:r>
              <a:rPr lang="en-US" sz="3200" dirty="0" err="1">
                <a:hlinkClick r:id="rId10">
                  <a:extLst>
                    <a:ext uri="{A12FA001-AC4F-418D-AE19-62706E023703}">
                      <ahyp:hlinkClr xmlns:ahyp="http://schemas.microsoft.com/office/drawing/2018/hyperlinkcolor" val="tx"/>
                    </a:ext>
                  </a:extLst>
                </a:hlinkClick>
              </a:rPr>
              <a:t>mostreamteams</a:t>
            </a:r>
            <a:r>
              <a:rPr lang="en-US" sz="3200" dirty="0">
                <a:hlinkClick r:id="rId10">
                  <a:extLst>
                    <a:ext uri="{A12FA001-AC4F-418D-AE19-62706E023703}">
                      <ahyp:hlinkClr xmlns:ahyp="http://schemas.microsoft.com/office/drawing/2018/hyperlinkcolor" val="tx"/>
                    </a:ext>
                  </a:extLst>
                </a:hlinkClick>
              </a:rPr>
              <a:t>/</a:t>
            </a:r>
            <a:r>
              <a:rPr lang="en-US" sz="3200" dirty="0"/>
              <a:t> </a:t>
            </a:r>
          </a:p>
          <a:p>
            <a:pPr marL="0" indent="0">
              <a:lnSpc>
                <a:spcPct val="150000"/>
              </a:lnSpc>
              <a:spcAft>
                <a:spcPts val="0"/>
              </a:spcAft>
              <a:buNone/>
            </a:pPr>
            <a:r>
              <a:rPr lang="en-US" sz="3200" dirty="0"/>
              <a:t>800-781-1989</a:t>
            </a:r>
          </a:p>
          <a:p>
            <a:pPr marL="0" indent="0">
              <a:lnSpc>
                <a:spcPct val="150000"/>
              </a:lnSpc>
              <a:spcAft>
                <a:spcPts val="0"/>
              </a:spcAft>
              <a:buNone/>
            </a:pPr>
            <a:endParaRPr lang="en-US" sz="3200" dirty="0"/>
          </a:p>
        </p:txBody>
      </p:sp>
      <p:pic>
        <p:nvPicPr>
          <p:cNvPr id="9" name="Graphic 8" descr="Web design with solid fill">
            <a:extLst>
              <a:ext uri="{FF2B5EF4-FFF2-40B4-BE49-F238E27FC236}">
                <a16:creationId xmlns:a16="http://schemas.microsoft.com/office/drawing/2014/main" id="{16675340-A10F-9244-C54C-4B0251D9F6B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6993" y="1909942"/>
            <a:ext cx="548640" cy="548640"/>
          </a:xfrm>
          <a:prstGeom prst="rect">
            <a:avLst/>
          </a:prstGeom>
        </p:spPr>
      </p:pic>
      <p:pic>
        <p:nvPicPr>
          <p:cNvPr id="11" name="Graphic 10" descr="Email with solid fill">
            <a:extLst>
              <a:ext uri="{FF2B5EF4-FFF2-40B4-BE49-F238E27FC236}">
                <a16:creationId xmlns:a16="http://schemas.microsoft.com/office/drawing/2014/main" id="{2CBF02DD-1E39-4239-96F3-56EA4296396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3290643"/>
            <a:ext cx="548640" cy="548640"/>
          </a:xfrm>
          <a:prstGeom prst="rect">
            <a:avLst/>
          </a:prstGeom>
        </p:spPr>
      </p:pic>
      <p:pic>
        <p:nvPicPr>
          <p:cNvPr id="12" name="Graphic 11" descr="Email with solid fill">
            <a:extLst>
              <a:ext uri="{FF2B5EF4-FFF2-40B4-BE49-F238E27FC236}">
                <a16:creationId xmlns:a16="http://schemas.microsoft.com/office/drawing/2014/main" id="{ACD33079-97AD-6B28-CEC3-419DAF9C8A9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2567313"/>
            <a:ext cx="548640" cy="548640"/>
          </a:xfrm>
          <a:prstGeom prst="rect">
            <a:avLst/>
          </a:prstGeom>
        </p:spPr>
      </p:pic>
      <p:pic>
        <p:nvPicPr>
          <p:cNvPr id="14" name="Graphic 13" descr="Phone Vibration with solid fill">
            <a:extLst>
              <a:ext uri="{FF2B5EF4-FFF2-40B4-BE49-F238E27FC236}">
                <a16:creationId xmlns:a16="http://schemas.microsoft.com/office/drawing/2014/main" id="{EAC67B96-7B9C-2B69-AC64-125B6BF98AB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6993" y="5561704"/>
            <a:ext cx="548640" cy="548640"/>
          </a:xfrm>
          <a:prstGeom prst="rect">
            <a:avLst/>
          </a:prstGeom>
        </p:spPr>
      </p:pic>
      <p:pic>
        <p:nvPicPr>
          <p:cNvPr id="16" name="Graphic 15" descr="Presentation with media with solid fill">
            <a:extLst>
              <a:ext uri="{FF2B5EF4-FFF2-40B4-BE49-F238E27FC236}">
                <a16:creationId xmlns:a16="http://schemas.microsoft.com/office/drawing/2014/main" id="{AA787E75-F44E-872C-9209-C2CA5567E56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6993" y="4142455"/>
            <a:ext cx="548640" cy="548640"/>
          </a:xfrm>
          <a:prstGeom prst="rect">
            <a:avLst/>
          </a:prstGeom>
        </p:spPr>
      </p:pic>
      <p:pic>
        <p:nvPicPr>
          <p:cNvPr id="3" name="Graphic 2" descr="Online Network with solid fill">
            <a:extLst>
              <a:ext uri="{FF2B5EF4-FFF2-40B4-BE49-F238E27FC236}">
                <a16:creationId xmlns:a16="http://schemas.microsoft.com/office/drawing/2014/main" id="{8B41E55D-E40D-388B-9F6A-7276F207B48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6993" y="4852079"/>
            <a:ext cx="548640" cy="54864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38275197"/>
      </p:ext>
    </p:extLst>
  </p:cSld>
  <p:clrMapOvr>
    <a:masterClrMapping/>
  </p:clrMapOvr>
  <mc:AlternateContent xmlns:mc="http://schemas.openxmlformats.org/markup-compatibility/2006" xmlns:p14="http://schemas.microsoft.com/office/powerpoint/2010/main">
    <mc:Choice Requires="p14">
      <p:transition spd="slow" p14:dur="2000" advTm="27521"/>
    </mc:Choice>
    <mc:Fallback xmlns="">
      <p:transition spd="slow" advTm="27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Human uses of land and water impact water quality</a:t>
            </a:r>
          </a:p>
        </p:txBody>
      </p:sp>
      <p:sp>
        <p:nvSpPr>
          <p:cNvPr id="3" name="Text Placeholder 2"/>
          <p:cNvSpPr>
            <a:spLocks noGrp="1"/>
          </p:cNvSpPr>
          <p:nvPr>
            <p:ph type="body" idx="4294967295"/>
          </p:nvPr>
        </p:nvSpPr>
        <p:spPr>
          <a:xfrm>
            <a:off x="1277204" y="1409700"/>
            <a:ext cx="3305175" cy="639763"/>
          </a:xfrm>
        </p:spPr>
        <p:txBody>
          <a:bodyPr>
            <a:normAutofit/>
          </a:bodyPr>
          <a:lstStyle/>
          <a:p>
            <a:pPr marL="0" indent="0" algn="ctr">
              <a:buNone/>
            </a:pPr>
            <a:r>
              <a:rPr lang="en-US" sz="2800" dirty="0"/>
              <a:t>Natural</a:t>
            </a:r>
          </a:p>
        </p:txBody>
      </p:sp>
      <p:pic>
        <p:nvPicPr>
          <p:cNvPr id="7" name="Picture 12"/>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bwMode="auto">
          <a:xfrm>
            <a:off x="1333500" y="1922781"/>
            <a:ext cx="6477000" cy="432561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8" name="Text Placeholder 2"/>
          <p:cNvSpPr txBox="1">
            <a:spLocks/>
          </p:cNvSpPr>
          <p:nvPr/>
        </p:nvSpPr>
        <p:spPr>
          <a:xfrm>
            <a:off x="4570412" y="1409700"/>
            <a:ext cx="3278188" cy="639763"/>
          </a:xfrm>
          <a:prstGeom prst="rect">
            <a:avLst/>
          </a:prstGeom>
        </p:spPr>
        <p:txBody>
          <a:bodyPr>
            <a:normAutofit/>
          </a:bodyPr>
          <a:lstStyle>
            <a:lvl1pPr marL="292100" indent="-292100" algn="l" rtl="0" eaLnBrk="1" latinLnBrk="0" hangingPunct="1">
              <a:spcBef>
                <a:spcPts val="0"/>
              </a:spcBef>
              <a:spcAft>
                <a:spcPts val="1000"/>
              </a:spcAft>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0" indent="0" algn="ctr">
              <a:buFont typeface="Wingdings 2"/>
              <a:buNone/>
            </a:pPr>
            <a:r>
              <a:rPr lang="en-US" sz="2800" dirty="0"/>
              <a:t>Urbanized</a:t>
            </a:r>
          </a:p>
        </p:txBody>
      </p:sp>
      <p:cxnSp>
        <p:nvCxnSpPr>
          <p:cNvPr id="6" name="Straight Connector 5"/>
          <p:cNvCxnSpPr>
            <a:cxnSpLocks/>
            <a:stCxn id="7" idx="0"/>
          </p:cNvCxnSpPr>
          <p:nvPr/>
        </p:nvCxnSpPr>
        <p:spPr>
          <a:xfrm>
            <a:off x="4572000" y="1922781"/>
            <a:ext cx="28576" cy="4436423"/>
          </a:xfrm>
          <a:prstGeom prst="line">
            <a:avLst/>
          </a:prstGeom>
          <a:ln w="38100">
            <a:solidFill>
              <a:schemeClr val="tx2">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304800" y="6324600"/>
            <a:ext cx="8298753" cy="347045"/>
            <a:chOff x="229783" y="6400800"/>
            <a:chExt cx="4033383" cy="270845"/>
          </a:xfrm>
        </p:grpSpPr>
        <p:sp>
          <p:nvSpPr>
            <p:cNvPr id="17" name="Freeform 16"/>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1">
              <a:schemeClr val="accent3"/>
            </a:lnRef>
            <a:fillRef idx="3">
              <a:schemeClr val="accent3"/>
            </a:fillRef>
            <a:effectRef idx="2">
              <a:schemeClr val="accent3"/>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18" name="Freeform 17"/>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9" name="Freeform 18"/>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722" end="732.1133"/>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1707481"/>
      </p:ext>
    </p:extLst>
  </p:cSld>
  <p:clrMapOvr>
    <a:masterClrMapping/>
  </p:clrMapOvr>
  <mc:AlternateContent xmlns:mc="http://schemas.openxmlformats.org/markup-compatibility/2006" xmlns:p14="http://schemas.microsoft.com/office/powerpoint/2010/main">
    <mc:Choice Requires="p14">
      <p:transition spd="slow" p14:dur="2000" advTm="43091"/>
    </mc:Choice>
    <mc:Fallback xmlns="">
      <p:transition spd="slow" advTm="4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Think about Your watershed map</a:t>
            </a:r>
          </a:p>
        </p:txBody>
      </p:sp>
      <p:sp>
        <p:nvSpPr>
          <p:cNvPr id="3" name="Content Placeholder 2"/>
          <p:cNvSpPr>
            <a:spLocks noGrp="1"/>
          </p:cNvSpPr>
          <p:nvPr>
            <p:ph idx="1"/>
          </p:nvPr>
        </p:nvSpPr>
        <p:spPr>
          <a:xfrm>
            <a:off x="457200" y="1466497"/>
            <a:ext cx="3505200" cy="4526280"/>
          </a:xfrm>
        </p:spPr>
        <p:txBody>
          <a:bodyPr>
            <a:normAutofit lnSpcReduction="10000"/>
          </a:bodyPr>
          <a:lstStyle/>
          <a:p>
            <a:r>
              <a:rPr lang="en-US" dirty="0"/>
              <a:t> Choose a manageable size</a:t>
            </a:r>
          </a:p>
          <a:p>
            <a:r>
              <a:rPr lang="en-US" dirty="0"/>
              <a:t> Know your watershed boundaries as defined by topography</a:t>
            </a:r>
          </a:p>
          <a:p>
            <a:r>
              <a:rPr lang="en-US" dirty="0"/>
              <a:t> Land uses</a:t>
            </a:r>
          </a:p>
        </p:txBody>
      </p:sp>
      <p:pic>
        <p:nvPicPr>
          <p:cNvPr id="4" name="Picture 5"/>
          <p:cNvPicPr>
            <a:picLocks noChangeAspect="1" noChangeArrowheads="1"/>
          </p:cNvPicPr>
          <p:nvPr/>
        </p:nvPicPr>
        <p:blipFill>
          <a:blip r:embed="rId5">
            <a:extLst>
              <a:ext uri="{28A0092B-C50C-407E-A947-70E740481C1C}">
                <a14:useLocalDpi xmlns:a14="http://schemas.microsoft.com/office/drawing/2010/main" val="0"/>
              </a:ext>
            </a:extLst>
          </a:blip>
          <a:srcRect l="13713" t="10155" r="9050" b="12740"/>
          <a:stretch>
            <a:fillRect/>
          </a:stretch>
        </p:blipFill>
        <p:spPr bwMode="auto">
          <a:xfrm>
            <a:off x="3650518" y="1828800"/>
            <a:ext cx="5165412" cy="383215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04800" y="6324600"/>
            <a:ext cx="8298753" cy="347045"/>
            <a:chOff x="229783" y="6400800"/>
            <a:chExt cx="4033383" cy="270845"/>
          </a:xfrm>
        </p:grpSpPr>
        <p:sp>
          <p:nvSpPr>
            <p:cNvPr id="10" name="Freeform 9"/>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1">
              <a:schemeClr val="accent3"/>
            </a:lnRef>
            <a:fillRef idx="3">
              <a:schemeClr val="accent3"/>
            </a:fillRef>
            <a:effectRef idx="2">
              <a:schemeClr val="accent3"/>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11" name="Freeform 10"/>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2" name="Freeform 11"/>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2057" end="1081.1133"/>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47223092"/>
      </p:ext>
    </p:extLst>
  </p:cSld>
  <p:clrMapOvr>
    <a:masterClrMapping/>
  </p:clrMapOvr>
  <mc:AlternateContent xmlns:mc="http://schemas.openxmlformats.org/markup-compatibility/2006" xmlns:p14="http://schemas.microsoft.com/office/powerpoint/2010/main">
    <mc:Choice Requires="p14">
      <p:transition spd="slow" p14:dur="2000" advTm="63549"/>
    </mc:Choice>
    <mc:Fallback xmlns="">
      <p:transition spd="slow" advTm="6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TOPOGRAPHIC MAPS</a:t>
            </a:r>
          </a:p>
        </p:txBody>
      </p:sp>
      <p:sp>
        <p:nvSpPr>
          <p:cNvPr id="3" name="Text Placeholder 2"/>
          <p:cNvSpPr>
            <a:spLocks noGrp="1"/>
          </p:cNvSpPr>
          <p:nvPr>
            <p:ph type="body" idx="1"/>
          </p:nvPr>
        </p:nvSpPr>
        <p:spPr/>
        <p:txBody>
          <a:bodyPr/>
          <a:lstStyle/>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49584913"/>
      </p:ext>
    </p:extLst>
  </p:cSld>
  <p:clrMapOvr>
    <a:masterClrMapping/>
  </p:clrMapOvr>
  <mc:AlternateContent xmlns:mc="http://schemas.openxmlformats.org/markup-compatibility/2006" xmlns:p14="http://schemas.microsoft.com/office/powerpoint/2010/main">
    <mc:Choice Requires="p14">
      <p:transition spd="slow" p14:dur="2000" advTm="1917"/>
    </mc:Choice>
    <mc:Fallback xmlns="">
      <p:transition spd="slow" advTm="1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Topographic maps</a:t>
            </a:r>
          </a:p>
        </p:txBody>
      </p:sp>
      <p:sp>
        <p:nvSpPr>
          <p:cNvPr id="3" name="Content Placeholder 2"/>
          <p:cNvSpPr>
            <a:spLocks noGrp="1"/>
          </p:cNvSpPr>
          <p:nvPr>
            <p:ph idx="1"/>
          </p:nvPr>
        </p:nvSpPr>
        <p:spPr/>
        <p:txBody>
          <a:bodyPr lIns="91440" tIns="45720" rIns="91440" bIns="45720" anchor="t">
            <a:normAutofit/>
          </a:bodyPr>
          <a:lstStyle/>
          <a:p>
            <a:pPr marL="457200" indent="-457200"/>
            <a:r>
              <a:rPr lang="en-US" dirty="0"/>
              <a:t>Illustrate relief</a:t>
            </a:r>
            <a:endParaRPr lang="en-US" dirty="0">
              <a:cs typeface="Segoe UI Semibold"/>
            </a:endParaRPr>
          </a:p>
          <a:p>
            <a:r>
              <a:rPr lang="en-US" dirty="0"/>
              <a:t> Scale represents distance</a:t>
            </a:r>
          </a:p>
          <a:p>
            <a:r>
              <a:rPr lang="en-US" dirty="0"/>
              <a:t> Symbols show boundaries, surface features, buildings, roads, railroads, and communication features</a:t>
            </a:r>
          </a:p>
        </p:txBody>
      </p:sp>
      <p:grpSp>
        <p:nvGrpSpPr>
          <p:cNvPr id="8" name="Group 7"/>
          <p:cNvGrpSpPr/>
          <p:nvPr/>
        </p:nvGrpSpPr>
        <p:grpSpPr>
          <a:xfrm>
            <a:off x="304800" y="6324600"/>
            <a:ext cx="8298753" cy="347045"/>
            <a:chOff x="229783" y="6400800"/>
            <a:chExt cx="4033383" cy="270845"/>
          </a:xfrm>
        </p:grpSpPr>
        <p:sp>
          <p:nvSpPr>
            <p:cNvPr id="9" name="Freeform 8"/>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10" name="Freeform 9"/>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1" name="Freeform 10"/>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110" end="2426.7437"/>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3837845"/>
      </p:ext>
    </p:extLst>
  </p:cSld>
  <p:clrMapOvr>
    <a:masterClrMapping/>
  </p:clrMapOvr>
  <mc:AlternateContent xmlns:mc="http://schemas.openxmlformats.org/markup-compatibility/2006" xmlns:p14="http://schemas.microsoft.com/office/powerpoint/2010/main">
    <mc:Choice Requires="p14">
      <p:transition spd="slow" p14:dur="2000" advTm="58244"/>
    </mc:Choice>
    <mc:Fallback xmlns="">
      <p:transition spd="slow" advTm="58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Topo map symbology </a:t>
            </a:r>
          </a:p>
        </p:txBody>
      </p:sp>
      <p:pic>
        <p:nvPicPr>
          <p:cNvPr id="1026" name="Picture 2"/>
          <p:cNvPicPr>
            <a:picLocks noGrp="1" noChangeAspect="1" noChangeArrowheads="1"/>
          </p:cNvPicPr>
          <p:nvPr>
            <p:ph sz="half" idx="1"/>
          </p:nvPr>
        </p:nvPicPr>
        <p:blipFill rotWithShape="1">
          <a:blip r:embed="rId5">
            <a:extLst>
              <a:ext uri="{28A0092B-C50C-407E-A947-70E740481C1C}">
                <a14:useLocalDpi xmlns:a14="http://schemas.microsoft.com/office/drawing/2010/main" val="0"/>
              </a:ext>
            </a:extLst>
          </a:blip>
          <a:srcRect l="29250" t="39646" r="49932" b="20952"/>
          <a:stretch/>
        </p:blipFill>
        <p:spPr bwMode="auto">
          <a:xfrm>
            <a:off x="762000" y="1676400"/>
            <a:ext cx="3628503" cy="3863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l="49926" t="60892" r="29765" b="11103"/>
          <a:stretch/>
        </p:blipFill>
        <p:spPr bwMode="auto">
          <a:xfrm>
            <a:off x="4800600" y="1676400"/>
            <a:ext cx="3154681" cy="2446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48875" t="37000" r="30781" b="46667"/>
          <a:stretch/>
        </p:blipFill>
        <p:spPr bwMode="auto">
          <a:xfrm>
            <a:off x="4800600" y="4114800"/>
            <a:ext cx="3154680" cy="1424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 y="5638800"/>
            <a:ext cx="7772400" cy="323165"/>
          </a:xfrm>
          <a:prstGeom prst="rect">
            <a:avLst/>
          </a:prstGeom>
          <a:noFill/>
        </p:spPr>
        <p:txBody>
          <a:bodyPr wrap="square" rtlCol="0">
            <a:spAutoFit/>
          </a:bodyPr>
          <a:lstStyle/>
          <a:p>
            <a:r>
              <a:rPr lang="en-US" sz="1500" dirty="0"/>
              <a:t>Source: https://pubs.usgs.gov/gip/TopographicMapSymbols/topomapsymbols.pdf</a:t>
            </a:r>
          </a:p>
        </p:txBody>
      </p:sp>
      <p:grpSp>
        <p:nvGrpSpPr>
          <p:cNvPr id="12" name="Group 11"/>
          <p:cNvGrpSpPr/>
          <p:nvPr/>
        </p:nvGrpSpPr>
        <p:grpSpPr>
          <a:xfrm>
            <a:off x="304800" y="6324600"/>
            <a:ext cx="8298753" cy="347045"/>
            <a:chOff x="229783" y="6400800"/>
            <a:chExt cx="4033383" cy="270845"/>
          </a:xfrm>
        </p:grpSpPr>
        <p:sp>
          <p:nvSpPr>
            <p:cNvPr id="13" name="Freeform 12"/>
            <p:cNvSpPr/>
            <p:nvPr/>
          </p:nvSpPr>
          <p:spPr>
            <a:xfrm>
              <a:off x="229783" y="6400800"/>
              <a:ext cx="1369718"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b="0" kern="1200" dirty="0">
                  <a:solidFill>
                    <a:schemeClr val="bg1"/>
                  </a:solidFill>
                </a:rPr>
                <a:t>Importance</a:t>
              </a:r>
            </a:p>
          </p:txBody>
        </p:sp>
        <p:sp>
          <p:nvSpPr>
            <p:cNvPr id="14" name="Freeform 13"/>
            <p:cNvSpPr/>
            <p:nvPr/>
          </p:nvSpPr>
          <p:spPr>
            <a:xfrm>
              <a:off x="1527143" y="6400800"/>
              <a:ext cx="1368580"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Topographic Maps</a:t>
              </a:r>
            </a:p>
          </p:txBody>
        </p:sp>
        <p:sp>
          <p:nvSpPr>
            <p:cNvPr id="15" name="Freeform 14"/>
            <p:cNvSpPr/>
            <p:nvPr/>
          </p:nvSpPr>
          <p:spPr>
            <a:xfrm>
              <a:off x="2821654" y="6400800"/>
              <a:ext cx="1441512" cy="270845"/>
            </a:xfrm>
            <a:custGeom>
              <a:avLst/>
              <a:gdLst>
                <a:gd name="connsiteX0" fmla="*/ 0 w 1441512"/>
                <a:gd name="connsiteY0" fmla="*/ 0 h 270845"/>
                <a:gd name="connsiteX1" fmla="*/ 1306090 w 1441512"/>
                <a:gd name="connsiteY1" fmla="*/ 0 h 270845"/>
                <a:gd name="connsiteX2" fmla="*/ 1441512 w 1441512"/>
                <a:gd name="connsiteY2" fmla="*/ 135423 h 270845"/>
                <a:gd name="connsiteX3" fmla="*/ 1306090 w 1441512"/>
                <a:gd name="connsiteY3" fmla="*/ 270845 h 270845"/>
                <a:gd name="connsiteX4" fmla="*/ 0 w 1441512"/>
                <a:gd name="connsiteY4" fmla="*/ 270845 h 270845"/>
                <a:gd name="connsiteX5" fmla="*/ 135423 w 1441512"/>
                <a:gd name="connsiteY5" fmla="*/ 135423 h 270845"/>
                <a:gd name="connsiteX6" fmla="*/ 0 w 1441512"/>
                <a:gd name="connsiteY6" fmla="*/ 0 h 27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12" h="270845">
                  <a:moveTo>
                    <a:pt x="0" y="0"/>
                  </a:moveTo>
                  <a:lnTo>
                    <a:pt x="1306090" y="0"/>
                  </a:lnTo>
                  <a:lnTo>
                    <a:pt x="1441512" y="135423"/>
                  </a:lnTo>
                  <a:lnTo>
                    <a:pt x="1306090" y="270845"/>
                  </a:lnTo>
                  <a:lnTo>
                    <a:pt x="0" y="270845"/>
                  </a:lnTo>
                  <a:lnTo>
                    <a:pt x="135423" y="13542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71428" tIns="12002" rIns="147424" bIns="12002" numCol="1" spcCol="1270" anchor="ctr" anchorCtr="0">
              <a:noAutofit/>
            </a:bodyPr>
            <a:lstStyle/>
            <a:p>
              <a:pPr lvl="0" algn="ctr" defTabSz="400050">
                <a:lnSpc>
                  <a:spcPct val="100000"/>
                </a:lnSpc>
                <a:spcBef>
                  <a:spcPct val="0"/>
                </a:spcBef>
                <a:spcAft>
                  <a:spcPts val="0"/>
                </a:spcAft>
              </a:pPr>
              <a:r>
                <a:rPr lang="en-US" sz="1100" kern="1200" dirty="0">
                  <a:solidFill>
                    <a:schemeClr val="bg1"/>
                  </a:solidFill>
                </a:rPr>
                <a:t>Online Tools</a:t>
              </a:r>
            </a:p>
          </p:txBody>
        </p:sp>
      </p:gr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2258" end="1029.7959"/>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6696755"/>
      </p:ext>
    </p:extLst>
  </p:cSld>
  <p:clrMapOvr>
    <a:masterClrMapping/>
  </p:clrMapOvr>
  <mc:AlternateContent xmlns:mc="http://schemas.openxmlformats.org/markup-compatibility/2006" xmlns:p14="http://schemas.microsoft.com/office/powerpoint/2010/main">
    <mc:Choice Requires="p14">
      <p:transition spd="slow" p14:dur="2000" advTm="21280"/>
    </mc:Choice>
    <mc:Fallback xmlns="">
      <p:transition spd="slow" advTm="21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5|10.2|11.9"/>
</p:tagLst>
</file>

<file path=ppt/tags/tag2.xml><?xml version="1.0" encoding="utf-8"?>
<p:tagLst xmlns:a="http://schemas.openxmlformats.org/drawingml/2006/main" xmlns:r="http://schemas.openxmlformats.org/officeDocument/2006/relationships" xmlns:p="http://schemas.openxmlformats.org/presentationml/2006/main">
  <p:tag name="TIMING" val="|2.4|9|8.5|6.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WQMTheme2017_Gray">
  <a:themeElements>
    <a:clrScheme name="Custom 5">
      <a:dk1>
        <a:sysClr val="windowText" lastClr="000000"/>
      </a:dk1>
      <a:lt1>
        <a:sysClr val="window" lastClr="FFFFFF"/>
      </a:lt1>
      <a:dk2>
        <a:srgbClr val="04617B"/>
      </a:dk2>
      <a:lt2>
        <a:srgbClr val="DCD880"/>
      </a:lt2>
      <a:accent1>
        <a:srgbClr val="FFFFFF"/>
      </a:accent1>
      <a:accent2>
        <a:srgbClr val="009DD9"/>
      </a:accent2>
      <a:accent3>
        <a:srgbClr val="7CCA62"/>
      </a:accent3>
      <a:accent4>
        <a:srgbClr val="10CF9B"/>
      </a:accent4>
      <a:accent5>
        <a:srgbClr val="7CCA62"/>
      </a:accent5>
      <a:accent6>
        <a:srgbClr val="A5C249"/>
      </a:accent6>
      <a:hlink>
        <a:srgbClr val="F49100"/>
      </a:hlink>
      <a:folHlink>
        <a:srgbClr val="85DFD0"/>
      </a:folHlink>
    </a:clrScheme>
    <a:fontScheme name="Segoe">
      <a:majorFont>
        <a:latin typeface="Segoe UI"/>
        <a:ea typeface=""/>
        <a:cs typeface=""/>
      </a:majorFont>
      <a:minorFont>
        <a:latin typeface="Segoe UI Semibold"/>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VWQMTheme2017_Gray">
  <a:themeElements>
    <a:clrScheme name="Custom 5">
      <a:dk1>
        <a:sysClr val="windowText" lastClr="000000"/>
      </a:dk1>
      <a:lt1>
        <a:sysClr val="window" lastClr="FFFFFF"/>
      </a:lt1>
      <a:dk2>
        <a:srgbClr val="04617B"/>
      </a:dk2>
      <a:lt2>
        <a:srgbClr val="DCD880"/>
      </a:lt2>
      <a:accent1>
        <a:srgbClr val="FFFFFF"/>
      </a:accent1>
      <a:accent2>
        <a:srgbClr val="009DD9"/>
      </a:accent2>
      <a:accent3>
        <a:srgbClr val="7CCA62"/>
      </a:accent3>
      <a:accent4>
        <a:srgbClr val="10CF9B"/>
      </a:accent4>
      <a:accent5>
        <a:srgbClr val="7CCA62"/>
      </a:accent5>
      <a:accent6>
        <a:srgbClr val="A5C249"/>
      </a:accent6>
      <a:hlink>
        <a:srgbClr val="F49100"/>
      </a:hlink>
      <a:folHlink>
        <a:srgbClr val="85DFD0"/>
      </a:folHlink>
    </a:clrScheme>
    <a:fontScheme name="Segoe">
      <a:majorFont>
        <a:latin typeface="Segoe UI"/>
        <a:ea typeface=""/>
        <a:cs typeface=""/>
      </a:majorFont>
      <a:minorFont>
        <a:latin typeface="Segoe UI Semibold"/>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0E3AB7ECFA504C92F7D35D9245647A" ma:contentTypeVersion="14" ma:contentTypeDescription="Create a new document." ma:contentTypeScope="" ma:versionID="e454658fa093016e72b390c789eb3841">
  <xsd:schema xmlns:xsd="http://www.w3.org/2001/XMLSchema" xmlns:xs="http://www.w3.org/2001/XMLSchema" xmlns:p="http://schemas.microsoft.com/office/2006/metadata/properties" xmlns:ns2="83b1d30f-9752-422c-95c2-017501ed601e" xmlns:ns3="344a7b3a-5299-4f3c-a86d-77962e600f55" xmlns:ns4="560075e1-4e6f-4059-867c-d2431e363304" targetNamespace="http://schemas.microsoft.com/office/2006/metadata/properties" ma:root="true" ma:fieldsID="17556bb668ab7ac89ef7342b5a541c90" ns2:_="" ns3:_="" ns4:_="">
    <xsd:import namespace="83b1d30f-9752-422c-95c2-017501ed601e"/>
    <xsd:import namespace="344a7b3a-5299-4f3c-a86d-77962e600f55"/>
    <xsd:import namespace="560075e1-4e6f-4059-867c-d2431e36330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4:TaxCatchAll"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1d30f-9752-422c-95c2-017501ed601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4a7b3a-5299-4f3c-a86d-77962e600f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42c0950-1ab1-43ab-91fa-9c3c3a89d032"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0075e1-4e6f-4059-867c-d2431e36330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88b486-ada2-4113-94bc-da16b8971c41}" ma:internalName="TaxCatchAll" ma:showField="CatchAllData" ma:web="83b1d30f-9752-422c-95c2-017501ed60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4a7b3a-5299-4f3c-a86d-77962e600f55">
      <Terms xmlns="http://schemas.microsoft.com/office/infopath/2007/PartnerControls"/>
    </lcf76f155ced4ddcb4097134ff3c332f>
    <TaxCatchAll xmlns="560075e1-4e6f-4059-867c-d2431e363304" xsi:nil="true"/>
  </documentManagement>
</p:properties>
</file>

<file path=customXml/itemProps1.xml><?xml version="1.0" encoding="utf-8"?>
<ds:datastoreItem xmlns:ds="http://schemas.openxmlformats.org/officeDocument/2006/customXml" ds:itemID="{C0CEC452-1D64-4340-879F-72ED2BC867B9}">
  <ds:schemaRefs>
    <ds:schemaRef ds:uri="http://schemas.microsoft.com/sharepoint/v3/contenttype/forms"/>
  </ds:schemaRefs>
</ds:datastoreItem>
</file>

<file path=customXml/itemProps2.xml><?xml version="1.0" encoding="utf-8"?>
<ds:datastoreItem xmlns:ds="http://schemas.openxmlformats.org/officeDocument/2006/customXml" ds:itemID="{EC996788-2E31-410D-8A6F-F48C0FE6A6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b1d30f-9752-422c-95c2-017501ed601e"/>
    <ds:schemaRef ds:uri="344a7b3a-5299-4f3c-a86d-77962e600f55"/>
    <ds:schemaRef ds:uri="560075e1-4e6f-4059-867c-d2431e363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66C0D6-AE15-43AB-B0C2-0E5AA4A2EC84}">
  <ds:schemaRefs>
    <ds:schemaRef ds:uri="http://purl.org/dc/elements/1.1/"/>
    <ds:schemaRef ds:uri="http://schemas.microsoft.com/office/infopath/2007/PartnerControls"/>
    <ds:schemaRef ds:uri="344a7b3a-5299-4f3c-a86d-77962e600f55"/>
    <ds:schemaRef ds:uri="http://schemas.microsoft.com/office/2006/metadata/properties"/>
    <ds:schemaRef ds:uri="http://purl.org/dc/terms/"/>
    <ds:schemaRef ds:uri="http://schemas.microsoft.com/office/2006/documentManagement/types"/>
    <ds:schemaRef ds:uri="83b1d30f-9752-422c-95c2-017501ed601e"/>
    <ds:schemaRef ds:uri="560075e1-4e6f-4059-867c-d2431e363304"/>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VWQMTheme2017_Gray</Template>
  <TotalTime>16432</TotalTime>
  <Words>3678</Words>
  <Application>Microsoft Office PowerPoint</Application>
  <PresentationFormat>On-screen Show (4:3)</PresentationFormat>
  <Paragraphs>402</Paragraphs>
  <Slides>49</Slides>
  <Notes>47</Notes>
  <HiddenSlides>0</HiddenSlides>
  <MMClips>49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49</vt:i4>
      </vt:variant>
    </vt:vector>
  </HeadingPairs>
  <TitlesOfParts>
    <vt:vector size="57" baseType="lpstr">
      <vt:lpstr>Arial</vt:lpstr>
      <vt:lpstr>Calibri</vt:lpstr>
      <vt:lpstr>Segoe UI</vt:lpstr>
      <vt:lpstr>Segoe UI Semibold</vt:lpstr>
      <vt:lpstr>Times New Roman</vt:lpstr>
      <vt:lpstr>Wingdings 2</vt:lpstr>
      <vt:lpstr>VWQMTheme2017_Gray</vt:lpstr>
      <vt:lpstr>VWQMTheme2017_Gray</vt:lpstr>
      <vt:lpstr>MAPPING AND ONLINE TOOLS</vt:lpstr>
      <vt:lpstr>Objectives</vt:lpstr>
      <vt:lpstr>IMPORTANCE OF WATERSHED MAPPING</vt:lpstr>
      <vt:lpstr>Understanding watersheds</vt:lpstr>
      <vt:lpstr>Human uses of land and water impact water quality</vt:lpstr>
      <vt:lpstr>Think about Your watershed map</vt:lpstr>
      <vt:lpstr>TOPOGRAPHIC MAPS</vt:lpstr>
      <vt:lpstr>Topographic maps</vt:lpstr>
      <vt:lpstr>Topo map symbology </vt:lpstr>
      <vt:lpstr>PARTS OF A TOPO MAP</vt:lpstr>
      <vt:lpstr>PowerPoint Presentation</vt:lpstr>
      <vt:lpstr>PARTS OF A TOPO MAP</vt:lpstr>
      <vt:lpstr>TRANSLATING THE TOPO MAP TO REAL LIFE</vt:lpstr>
      <vt:lpstr>Drunken creek watershed</vt:lpstr>
      <vt:lpstr>Topo map Resources</vt:lpstr>
      <vt:lpstr>ONLINE WATERSHED MAPPING TOOLS</vt:lpstr>
      <vt:lpstr>Ag Site Assessment agsite.missouri.edu</vt:lpstr>
      <vt:lpstr>Ag Site Assessment agsite.missouri.edu</vt:lpstr>
      <vt:lpstr>How’s my waterway? www.epa.gov/waterdata/hows-my-waterway</vt:lpstr>
      <vt:lpstr>How’s my Watershed</vt:lpstr>
      <vt:lpstr>ONLINE TOOLS</vt:lpstr>
      <vt:lpstr>Stream team website mostreamteam.org</vt:lpstr>
      <vt:lpstr>stream team interactive map mostreamteam.org/interactive-map.html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Adding your site!</vt:lpstr>
      <vt:lpstr>New Site Map</vt:lpstr>
      <vt:lpstr>USGs water data waterdata.usgs.gov/mo/nwis/rt</vt:lpstr>
      <vt:lpstr>PowerPoint Presentation</vt:lpstr>
      <vt:lpstr>PowerPoint Presentation</vt:lpstr>
      <vt:lpstr>PowerPoint Presentation</vt:lpstr>
      <vt:lpstr>USGs water data</vt:lpstr>
      <vt:lpstr>Activity Report</vt:lpstr>
      <vt:lpstr>Mapping Questions!</vt:lpstr>
      <vt:lpstr>Contact us</vt:lpstr>
    </vt:vector>
  </TitlesOfParts>
  <Company>Missouri Dept of Conservation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MAPPING AND ONLINE TOOLS</dc:title>
  <dc:creator>mdcadmin</dc:creator>
  <cp:lastModifiedBy>April Sevy</cp:lastModifiedBy>
  <cp:revision>335</cp:revision>
  <dcterms:created xsi:type="dcterms:W3CDTF">2016-12-08T16:16:11Z</dcterms:created>
  <dcterms:modified xsi:type="dcterms:W3CDTF">2023-02-26T07:57:49Z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0x010100200E3AB7ECFA504C92F7D35D9245647A</vt:lpwstr>
  </property>
  <property fmtid="{D5CDD505-2E9C-101B-9397-08002B2CF9AE}" pid="3" name="MediaServiceImageTags">
    <vt:lpwstr/>
  </property>
</Properties>
</file>